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4" r:id="rId4"/>
  </p:sldMasterIdLst>
  <p:notesMasterIdLst>
    <p:notesMasterId r:id="rId19"/>
  </p:notesMasterIdLst>
  <p:sldIdLst>
    <p:sldId id="307" r:id="rId5"/>
    <p:sldId id="272" r:id="rId6"/>
    <p:sldId id="263" r:id="rId7"/>
    <p:sldId id="269" r:id="rId8"/>
    <p:sldId id="273" r:id="rId9"/>
    <p:sldId id="286" r:id="rId10"/>
    <p:sldId id="289" r:id="rId11"/>
    <p:sldId id="290" r:id="rId12"/>
    <p:sldId id="293" r:id="rId13"/>
    <p:sldId id="294" r:id="rId14"/>
    <p:sldId id="295" r:id="rId15"/>
    <p:sldId id="296" r:id="rId16"/>
    <p:sldId id="297" r:id="rId17"/>
    <p:sldId id="298" r:id="rId18"/>
    <p:sldId id="299" r:id="rId20"/>
    <p:sldId id="300" r:id="rId21"/>
    <p:sldId id="302" r:id="rId22"/>
    <p:sldId id="301" r:id="rId23"/>
    <p:sldId id="308" r:id="rId24"/>
    <p:sldId id="304" r:id="rId25"/>
    <p:sldId id="306" r:id="rId26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0" Type="http://schemas.openxmlformats.org/officeDocument/2006/relationships/tags" Target="tags/tag224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image" Target="../media/image4.png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tags" Target="../tags/tag59.xml"/><Relationship Id="rId3" Type="http://schemas.openxmlformats.org/officeDocument/2006/relationships/image" Target="../media/image2.png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5.png"/><Relationship Id="rId2" Type="http://schemas.openxmlformats.org/officeDocument/2006/relationships/tags" Target="../tags/tag74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image" Target="../media/image6.jpeg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image" Target="../media/image7.jpeg"/><Relationship Id="rId2" Type="http://schemas.openxmlformats.org/officeDocument/2006/relationships/tags" Target="../tags/tag129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11.xm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image" Target="../media/image3.png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12000" contrast="30000"/>
          </a:blip>
          <a:srcRect t="586" r="671" b="-1"/>
          <a:stretch>
            <a:fillRect/>
          </a:stretch>
        </p:blipFill>
        <p:spPr>
          <a:xfrm>
            <a:off x="0" y="-14831"/>
            <a:ext cx="12192000" cy="68728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38200" y="1972310"/>
            <a:ext cx="7421880" cy="221869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838200" y="949960"/>
            <a:ext cx="10515600" cy="1015365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j-lt"/>
                <a:sym typeface="Arial" panose="020B0604020202020204" pitchFamily="34" charset="0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838200" y="4194175"/>
            <a:ext cx="2743200" cy="52641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8506" y="266702"/>
            <a:ext cx="10795086" cy="863607"/>
          </a:xfrm>
        </p:spPr>
        <p:txBody>
          <a:bodyPr/>
          <a:lstStyle>
            <a:lvl1pPr algn="l">
              <a:defRPr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8810" cy="53975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12000" contrast="24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38200" y="1216451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838165" y="3380249"/>
            <a:ext cx="10514400" cy="89864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9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t="2579"/>
          <a:stretch>
            <a:fillRect/>
          </a:stretch>
        </p:blipFill>
        <p:spPr>
          <a:xfrm>
            <a:off x="0" y="11430"/>
            <a:ext cx="12192635" cy="6846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21665" y="755650"/>
            <a:ext cx="3260090" cy="5563870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l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 userDrawn="1">
            <p:custDataLst>
              <p:tags r:id="rId5"/>
            </p:custDataLst>
          </p:nvPr>
        </p:nvSpPr>
        <p:spPr>
          <a:xfrm flipV="1"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6"/>
            </p:custDataLst>
          </p:nvPr>
        </p:nvSpPr>
        <p:spPr>
          <a:xfrm>
            <a:off x="1163955" y="523875"/>
            <a:ext cx="6628130" cy="3411855"/>
          </a:xfrm>
        </p:spPr>
        <p:txBody>
          <a:bodyPr wrap="square" anchor="b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defRPr sz="48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>
            <a:noAutofit/>
          </a:bodyPr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Autofit/>
          </a:bodyPr>
          <a:lstStyle>
            <a:lvl1pPr>
              <a:defRPr>
                <a:latin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0"/>
            </p:custDataLst>
          </p:nvPr>
        </p:nvSpPr>
        <p:spPr>
          <a:xfrm>
            <a:off x="1163638" y="4553893"/>
            <a:ext cx="6628158" cy="1064352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>
                <a:latin typeface="+mn-lt"/>
              </a:rPr>
              <a:t>Click to add text</a:t>
            </a:r>
            <a:endParaRPr lang="en-US"/>
          </a:p>
        </p:txBody>
      </p:sp>
      <p:sp>
        <p:nvSpPr>
          <p:cNvPr id="15" name="矩形 14"/>
          <p:cNvSpPr/>
          <p:nvPr userDrawn="1">
            <p:custDataLst>
              <p:tags r:id="rId11"/>
            </p:custDataLst>
          </p:nvPr>
        </p:nvSpPr>
        <p:spPr>
          <a:xfrm>
            <a:off x="1163638" y="4304430"/>
            <a:ext cx="684000" cy="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l"/>
            <a:endParaRPr lang="en-US">
              <a:solidFill>
                <a:schemeClr val="accent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2"/>
            </p:custDataLst>
          </p:nvPr>
        </p:nvSpPr>
        <p:spPr>
          <a:xfrm>
            <a:off x="271462" y="452438"/>
            <a:ext cx="11649076" cy="6124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图形 3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3501234"/>
          </a:xfrm>
          <a:custGeom>
            <a:avLst/>
            <a:gdLst>
              <a:gd name="connsiteX0" fmla="*/ 0 w 12192000"/>
              <a:gd name="connsiteY0" fmla="*/ 2699336 h 4235386"/>
              <a:gd name="connsiteX1" fmla="*/ 0 w 12192000"/>
              <a:gd name="connsiteY1" fmla="*/ 0 h 4235386"/>
              <a:gd name="connsiteX2" fmla="*/ 12192000 w 12192000"/>
              <a:gd name="connsiteY2" fmla="*/ 0 h 4235386"/>
              <a:gd name="connsiteX3" fmla="*/ 12192000 w 12192000"/>
              <a:gd name="connsiteY3" fmla="*/ 2699336 h 4235386"/>
              <a:gd name="connsiteX4" fmla="*/ 6096000 w 12192000"/>
              <a:gd name="connsiteY4" fmla="*/ 4235386 h 4235386"/>
              <a:gd name="connsiteX5" fmla="*/ 0 w 12192000"/>
              <a:gd name="connsiteY5" fmla="*/ 2699336 h 4235386"/>
              <a:gd name="connsiteX0-1" fmla="*/ 0 w 12192000"/>
              <a:gd name="connsiteY0-2" fmla="*/ 2699336 h 4094834"/>
              <a:gd name="connsiteX1-3" fmla="*/ 0 w 12192000"/>
              <a:gd name="connsiteY1-4" fmla="*/ 0 h 4094834"/>
              <a:gd name="connsiteX2-5" fmla="*/ 12192000 w 12192000"/>
              <a:gd name="connsiteY2-6" fmla="*/ 0 h 4094834"/>
              <a:gd name="connsiteX3-7" fmla="*/ 12192000 w 12192000"/>
              <a:gd name="connsiteY3-8" fmla="*/ 2699336 h 4094834"/>
              <a:gd name="connsiteX4-9" fmla="*/ 6102395 w 12192000"/>
              <a:gd name="connsiteY4-10" fmla="*/ 4094834 h 4094834"/>
              <a:gd name="connsiteX5-11" fmla="*/ 0 w 12192000"/>
              <a:gd name="connsiteY5-12" fmla="*/ 2699336 h 4094834"/>
              <a:gd name="connsiteX0-13" fmla="*/ 0 w 12192000"/>
              <a:gd name="connsiteY0-14" fmla="*/ 2699336 h 4094834"/>
              <a:gd name="connsiteX1-15" fmla="*/ 0 w 12192000"/>
              <a:gd name="connsiteY1-16" fmla="*/ 0 h 4094834"/>
              <a:gd name="connsiteX2-17" fmla="*/ 12192000 w 12192000"/>
              <a:gd name="connsiteY2-18" fmla="*/ 0 h 4094834"/>
              <a:gd name="connsiteX3-19" fmla="*/ 12192000 w 12192000"/>
              <a:gd name="connsiteY3-20" fmla="*/ 2699336 h 4094834"/>
              <a:gd name="connsiteX4-21" fmla="*/ 6102395 w 12192000"/>
              <a:gd name="connsiteY4-22" fmla="*/ 4094834 h 4094834"/>
              <a:gd name="connsiteX5-23" fmla="*/ 0 w 12192000"/>
              <a:gd name="connsiteY5-24" fmla="*/ 2699336 h 4094834"/>
              <a:gd name="connsiteX0-25" fmla="*/ 0 w 12192000"/>
              <a:gd name="connsiteY0-26" fmla="*/ 2699336 h 4094834"/>
              <a:gd name="connsiteX1-27" fmla="*/ 0 w 12192000"/>
              <a:gd name="connsiteY1-28" fmla="*/ 0 h 4094834"/>
              <a:gd name="connsiteX2-29" fmla="*/ 12192000 w 12192000"/>
              <a:gd name="connsiteY2-30" fmla="*/ 0 h 4094834"/>
              <a:gd name="connsiteX3-31" fmla="*/ 12192000 w 12192000"/>
              <a:gd name="connsiteY3-32" fmla="*/ 2699336 h 4094834"/>
              <a:gd name="connsiteX4-33" fmla="*/ 6102395 w 12192000"/>
              <a:gd name="connsiteY4-34" fmla="*/ 4094834 h 4094834"/>
              <a:gd name="connsiteX5-35" fmla="*/ 0 w 12192000"/>
              <a:gd name="connsiteY5-36" fmla="*/ 2699336 h 4094834"/>
              <a:gd name="connsiteX0-37" fmla="*/ 0 w 12192000"/>
              <a:gd name="connsiteY0-38" fmla="*/ 2699336 h 4094834"/>
              <a:gd name="connsiteX1-39" fmla="*/ 0 w 12192000"/>
              <a:gd name="connsiteY1-40" fmla="*/ 0 h 4094834"/>
              <a:gd name="connsiteX2-41" fmla="*/ 12192000 w 12192000"/>
              <a:gd name="connsiteY2-42" fmla="*/ 0 h 4094834"/>
              <a:gd name="connsiteX3-43" fmla="*/ 12192000 w 12192000"/>
              <a:gd name="connsiteY3-44" fmla="*/ 2699336 h 4094834"/>
              <a:gd name="connsiteX4-45" fmla="*/ 6102395 w 12192000"/>
              <a:gd name="connsiteY4-46" fmla="*/ 4094834 h 4094834"/>
              <a:gd name="connsiteX5-47" fmla="*/ 0 w 12192000"/>
              <a:gd name="connsiteY5-48" fmla="*/ 2699336 h 4094834"/>
              <a:gd name="connsiteX0-49" fmla="*/ 0 w 12192000"/>
              <a:gd name="connsiteY0-50" fmla="*/ 2699336 h 4050449"/>
              <a:gd name="connsiteX1-51" fmla="*/ 0 w 12192000"/>
              <a:gd name="connsiteY1-52" fmla="*/ 0 h 4050449"/>
              <a:gd name="connsiteX2-53" fmla="*/ 12192000 w 12192000"/>
              <a:gd name="connsiteY2-54" fmla="*/ 0 h 4050449"/>
              <a:gd name="connsiteX3-55" fmla="*/ 12192000 w 12192000"/>
              <a:gd name="connsiteY3-56" fmla="*/ 2699336 h 4050449"/>
              <a:gd name="connsiteX4-57" fmla="*/ 6108789 w 12192000"/>
              <a:gd name="connsiteY4-58" fmla="*/ 4050449 h 4050449"/>
              <a:gd name="connsiteX5-59" fmla="*/ 0 w 12192000"/>
              <a:gd name="connsiteY5-60" fmla="*/ 2699336 h 40504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2192000" h="4050449">
                <a:moveTo>
                  <a:pt x="0" y="2699336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2699336"/>
                </a:lnTo>
                <a:cubicBezTo>
                  <a:pt x="9432701" y="3723367"/>
                  <a:pt x="8193585" y="4050449"/>
                  <a:pt x="6108789" y="4050449"/>
                </a:cubicBezTo>
                <a:cubicBezTo>
                  <a:pt x="4023993" y="4050449"/>
                  <a:pt x="2759319" y="3723367"/>
                  <a:pt x="0" y="2699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38000">
                <a:schemeClr val="accent2">
                  <a:lumMod val="50000"/>
                </a:schemeClr>
              </a:gs>
            </a:gsLst>
            <a:lin ang="8100000" scaled="1"/>
            <a:tileRect/>
          </a:gradFill>
          <a:ln w="4762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 userDrawn="1">
            <p:custDataLst>
              <p:tags r:id="rId4"/>
            </p:custDataLst>
          </p:nvPr>
        </p:nvSpPr>
        <p:spPr>
          <a:xfrm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77111" y="1273862"/>
            <a:ext cx="10437779" cy="1081088"/>
          </a:xfrm>
        </p:spPr>
        <p:txBody>
          <a:bodyPr wrap="square" anchor="b">
            <a:normAutofit/>
          </a:bodyPr>
          <a:lstStyle>
            <a:lvl1pPr algn="ctr">
              <a:defRPr sz="44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萤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lvl="0"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81355" y="2541270"/>
            <a:ext cx="10829925" cy="1536700"/>
          </a:xfrm>
        </p:spPr>
        <p:txBody>
          <a:bodyPr wrap="square" anchor="t">
            <a:normAutofit/>
          </a:bodyPr>
          <a:lstStyle>
            <a:lvl1pPr algn="ctr">
              <a:defRPr sz="40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681355" y="136525"/>
            <a:ext cx="10829925" cy="2277110"/>
          </a:xfrm>
        </p:spPr>
        <p:txBody>
          <a:bodyPr wrap="none" anchor="b">
            <a:normAutofit/>
          </a:bodyPr>
          <a:lstStyle>
            <a:lvl1pPr marL="0" indent="0" algn="ctr">
              <a:buNone/>
              <a:defRPr sz="8000" b="1">
                <a:solidFill>
                  <a:schemeClr val="lt1">
                    <a:lumMod val="100000"/>
                  </a:schemeClr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5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6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4800" y="1235075"/>
            <a:ext cx="5181600" cy="4899025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315602" y="1235075"/>
            <a:ext cx="5181600" cy="4899025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l">
              <a:defRPr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4800" y="1246687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4800" y="1862051"/>
            <a:ext cx="5157787" cy="4272049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311612" y="1246687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311612" y="1862051"/>
            <a:ext cx="5183188" cy="4272049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anchor="b" anchorCtr="0">
            <a:normAutofit/>
          </a:bodyPr>
          <a:lstStyle>
            <a:lvl1pPr algn="l">
              <a:defRPr>
                <a:latin typeface="+mj-lt"/>
                <a:sym typeface="+mj-ea"/>
              </a:defRPr>
            </a:lvl1pPr>
          </a:lstStyle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81038" y="360000"/>
            <a:ext cx="10813762" cy="5817600"/>
          </a:xfrm>
        </p:spPr>
        <p:txBody>
          <a:bodyPr wrap="square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4800" y="1235075"/>
            <a:ext cx="10800000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>
                <a:latin typeface="+mj-lt"/>
              </a:rPr>
              <a:t>Click to add text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 flipV="1"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6"/>
            </p:custDataLst>
          </p:nvPr>
        </p:nvSpPr>
        <p:spPr>
          <a:xfrm>
            <a:off x="681038" y="280987"/>
            <a:ext cx="10829924" cy="3148013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lt1">
                    <a:lumMod val="100000"/>
                  </a:schemeClr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6000" contrast="12000"/>
          </a:blip>
          <a:srcRect t="2579"/>
          <a:stretch>
            <a:fillRect/>
          </a:stretch>
        </p:blipFill>
        <p:spPr>
          <a:xfrm>
            <a:off x="0" y="11430"/>
            <a:ext cx="12192635" cy="6846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21665" y="755650"/>
            <a:ext cx="3260090" cy="5563870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12000" contrast="24000"/>
          </a:blip>
          <a:srcRect t="1279" r="833"/>
          <a:stretch>
            <a:fillRect/>
          </a:stretch>
        </p:blipFill>
        <p:spPr>
          <a:xfrm>
            <a:off x="1" y="0"/>
            <a:ext cx="12191999" cy="68437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900170" y="2228215"/>
            <a:ext cx="7291070" cy="3861435"/>
          </a:xfrm>
        </p:spPr>
        <p:txBody>
          <a:bodyPr anchor="t" anchorCtr="0">
            <a:normAutofit/>
          </a:bodyPr>
          <a:lstStyle>
            <a:lvl1pPr algn="r">
              <a:defRPr sz="400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2045335" y="803275"/>
            <a:ext cx="9144000" cy="1405890"/>
          </a:xfrm>
        </p:spPr>
        <p:txBody>
          <a:bodyPr wrap="none" tIns="0" rIns="0" bIns="0" anchor="b" anchorCtr="0">
            <a:normAutofit/>
          </a:bodyPr>
          <a:lstStyle>
            <a:lvl1pPr marL="0" indent="0" algn="r">
              <a:buNone/>
              <a:defRPr sz="8800" b="1">
                <a:solidFill>
                  <a:schemeClr val="accent1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 algn="l">
              <a:defRPr lang="en-US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8506" y="266702"/>
            <a:ext cx="10795086" cy="863607"/>
          </a:xfrm>
        </p:spPr>
        <p:txBody>
          <a:bodyPr vert="horz" lIns="0" tIns="0" rIns="0" bIns="0" rtlCol="0" anchor="ctr">
            <a:normAutofit/>
          </a:bodyPr>
          <a:lstStyle>
            <a:lvl1pPr algn="l">
              <a:defRPr lang="en-US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l">
              <a:defRPr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10" Type="http://schemas.openxmlformats.org/officeDocument/2006/relationships/tags" Target="../tags/tag7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8" Type="http://schemas.openxmlformats.org/officeDocument/2006/relationships/theme" Target="../theme/theme3.xml"/><Relationship Id="rId17" Type="http://schemas.openxmlformats.org/officeDocument/2006/relationships/tags" Target="../tags/tag141.xml"/><Relationship Id="rId16" Type="http://schemas.openxmlformats.org/officeDocument/2006/relationships/tags" Target="../tags/tag140.xml"/><Relationship Id="rId15" Type="http://schemas.openxmlformats.org/officeDocument/2006/relationships/tags" Target="../tags/tag139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76415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9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rgbClr val="FFFFFF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rgbClr val="FFFFFF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FFFFFF"/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rgbClr val="FFFFFF"/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rgbClr val="FFFFFF"/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rgbClr val="FFFFFF"/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6876415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9" name="KSO_TEMPLATE" hidden="1"/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rgbClr val="FFFFFF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rgbClr val="FFFFFF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FFFFFF"/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rgbClr val="FFFFFF"/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rgbClr val="FFFFFF"/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rgbClr val="FFFFFF"/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>
                <a:latin typeface="+mj-lt"/>
              </a:rPr>
              <a:t>Click to add title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4800" y="1235075"/>
            <a:ext cx="10800000" cy="48917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48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16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14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96.xml"/><Relationship Id="rId2" Type="http://schemas.openxmlformats.org/officeDocument/2006/relationships/image" Target="../media/image13.png"/><Relationship Id="rId1" Type="http://schemas.openxmlformats.org/officeDocument/2006/relationships/tags" Target="../tags/tag19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98.xml"/><Relationship Id="rId2" Type="http://schemas.openxmlformats.org/officeDocument/2006/relationships/image" Target="../media/image14.png"/><Relationship Id="rId1" Type="http://schemas.openxmlformats.org/officeDocument/2006/relationships/tags" Target="../tags/tag19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00.xml"/><Relationship Id="rId2" Type="http://schemas.openxmlformats.org/officeDocument/2006/relationships/image" Target="../media/image15.jpeg"/><Relationship Id="rId1" Type="http://schemas.openxmlformats.org/officeDocument/2006/relationships/tags" Target="../tags/tag19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04.xml"/><Relationship Id="rId2" Type="http://schemas.openxmlformats.org/officeDocument/2006/relationships/image" Target="../media/image16.png"/><Relationship Id="rId1" Type="http://schemas.openxmlformats.org/officeDocument/2006/relationships/tags" Target="../tags/tag20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06.xml"/><Relationship Id="rId1" Type="http://schemas.openxmlformats.org/officeDocument/2006/relationships/tags" Target="../tags/tag20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4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19.xml"/><Relationship Id="rId2" Type="http://schemas.openxmlformats.org/officeDocument/2006/relationships/image" Target="../media/image17.png"/><Relationship Id="rId1" Type="http://schemas.openxmlformats.org/officeDocument/2006/relationships/tags" Target="../tags/tag218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21.xml"/><Relationship Id="rId1" Type="http://schemas.openxmlformats.org/officeDocument/2006/relationships/tags" Target="../tags/tag2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223.xml"/><Relationship Id="rId1" Type="http://schemas.openxmlformats.org/officeDocument/2006/relationships/tags" Target="../tags/tag22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7" Type="http://schemas.openxmlformats.org/officeDocument/2006/relationships/slideLayout" Target="../slideLayouts/slideLayout12.xml"/><Relationship Id="rId26" Type="http://schemas.openxmlformats.org/officeDocument/2006/relationships/tags" Target="../tags/tag171.xml"/><Relationship Id="rId25" Type="http://schemas.openxmlformats.org/officeDocument/2006/relationships/tags" Target="../tags/tag170.xml"/><Relationship Id="rId24" Type="http://schemas.openxmlformats.org/officeDocument/2006/relationships/tags" Target="../tags/tag169.xml"/><Relationship Id="rId23" Type="http://schemas.openxmlformats.org/officeDocument/2006/relationships/tags" Target="../tags/tag168.xml"/><Relationship Id="rId22" Type="http://schemas.openxmlformats.org/officeDocument/2006/relationships/tags" Target="../tags/tag167.xml"/><Relationship Id="rId21" Type="http://schemas.openxmlformats.org/officeDocument/2006/relationships/tags" Target="../tags/tag166.xml"/><Relationship Id="rId20" Type="http://schemas.openxmlformats.org/officeDocument/2006/relationships/tags" Target="../tags/tag165.xml"/><Relationship Id="rId2" Type="http://schemas.openxmlformats.org/officeDocument/2006/relationships/tags" Target="../tags/tag147.xml"/><Relationship Id="rId19" Type="http://schemas.openxmlformats.org/officeDocument/2006/relationships/tags" Target="../tags/tag164.xml"/><Relationship Id="rId18" Type="http://schemas.openxmlformats.org/officeDocument/2006/relationships/tags" Target="../tags/tag163.xml"/><Relationship Id="rId17" Type="http://schemas.openxmlformats.org/officeDocument/2006/relationships/tags" Target="../tags/tag162.xml"/><Relationship Id="rId16" Type="http://schemas.openxmlformats.org/officeDocument/2006/relationships/tags" Target="../tags/tag161.xml"/><Relationship Id="rId15" Type="http://schemas.openxmlformats.org/officeDocument/2006/relationships/tags" Target="../tags/tag160.xml"/><Relationship Id="rId14" Type="http://schemas.openxmlformats.org/officeDocument/2006/relationships/tags" Target="../tags/tag159.xml"/><Relationship Id="rId13" Type="http://schemas.openxmlformats.org/officeDocument/2006/relationships/tags" Target="../tags/tag158.xml"/><Relationship Id="rId12" Type="http://schemas.openxmlformats.org/officeDocument/2006/relationships/tags" Target="../tags/tag157.xml"/><Relationship Id="rId11" Type="http://schemas.openxmlformats.org/officeDocument/2006/relationships/tags" Target="../tags/tag156.xml"/><Relationship Id="rId10" Type="http://schemas.openxmlformats.org/officeDocument/2006/relationships/tags" Target="../tags/tag155.xml"/><Relationship Id="rId1" Type="http://schemas.openxmlformats.org/officeDocument/2006/relationships/tags" Target="../tags/tag1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3.xml"/><Relationship Id="rId1" Type="http://schemas.openxmlformats.org/officeDocument/2006/relationships/tags" Target="../tags/tag17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image" Target="../media/image9.jpeg"/><Relationship Id="rId1" Type="http://schemas.openxmlformats.org/officeDocument/2006/relationships/tags" Target="../tags/tag17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image" Target="../media/image10.jpeg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0" Type="http://schemas.openxmlformats.org/officeDocument/2006/relationships/slideLayout" Target="../slideLayouts/slideLayout14.xml"/><Relationship Id="rId1" Type="http://schemas.openxmlformats.org/officeDocument/2006/relationships/tags" Target="../tags/tag18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92.xml"/><Relationship Id="rId2" Type="http://schemas.openxmlformats.org/officeDocument/2006/relationships/image" Target="../media/image11.jpeg"/><Relationship Id="rId1" Type="http://schemas.openxmlformats.org/officeDocument/2006/relationships/tags" Target="../tags/tag19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94.xml"/><Relationship Id="rId2" Type="http://schemas.openxmlformats.org/officeDocument/2006/relationships/image" Target="../media/image12.png"/><Relationship Id="rId1" Type="http://schemas.openxmlformats.org/officeDocument/2006/relationships/tags" Target="../tags/tag1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p>
            <a:r>
              <a:rPr lang="en-US"/>
              <a:t>单击此处编辑母版文本样式</a:t>
            </a:r>
            <a:endParaRPr lang="en-US"/>
          </a:p>
          <a:p>
            <a:r>
              <a:rPr lang="en-US"/>
              <a:t>二级</a:t>
            </a:r>
            <a:endParaRPr lang="en-US"/>
          </a:p>
          <a:p>
            <a:r>
              <a:rPr lang="en-US"/>
              <a:t>三级</a:t>
            </a:r>
            <a:endParaRPr lang="en-US"/>
          </a:p>
          <a:p>
            <a:r>
              <a:rPr lang="en-US"/>
              <a:t>四级</a:t>
            </a:r>
            <a:endParaRPr lang="en-US"/>
          </a:p>
          <a:p>
            <a:r>
              <a:rPr lang="en-US"/>
              <a:t>五级</a:t>
            </a:r>
            <a:endParaRPr lang="en-US"/>
          </a:p>
        </p:txBody>
      </p:sp>
      <p:pic>
        <p:nvPicPr>
          <p:cNvPr id="4" name="Picture 3" descr="bia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095" cy="6858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469390" y="2696210"/>
            <a:ext cx="91332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000" b="1">
                <a:latin typeface="Arial Black" panose="020B0A04020102020204" charset="0"/>
                <a:cs typeface="Arial Black" panose="020B0A04020102020204" charset="0"/>
              </a:rPr>
              <a:t>Digital Marketing Campaign Conversion Prediction</a:t>
            </a:r>
            <a:endParaRPr lang="en-US" altLang="en-US" sz="4000" b="1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1665" y="407035"/>
            <a:ext cx="6743065" cy="65405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Gender vs Conversion</a:t>
            </a:r>
            <a:endParaRPr lang="en-US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80365" y="1189355"/>
            <a:ext cx="5769610" cy="5393690"/>
          </a:xfrm>
          <a:prstGeom prst="rect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A bar chart was plotted to compare conversion rates between male and female customers.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Female customers showed a slightly higher conversion rate than males.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Indicates stronger engagement and campaign response among female audiences.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Both genders participated actively, but female users contributed more to overall conversions.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Suggests that gender-based targeting can further improve marketing effectiveness.</a:t>
            </a:r>
            <a:endParaRPr lang="en-US" altLang="en-US"/>
          </a:p>
        </p:txBody>
      </p:sp>
      <p:pic>
        <p:nvPicPr>
          <p:cNvPr id="5" name="Picture 4" descr="a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865" y="1189355"/>
            <a:ext cx="5072380" cy="40468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90855" y="287655"/>
            <a:ext cx="8354060" cy="687070"/>
          </a:xfrm>
        </p:spPr>
        <p:txBody>
          <a:bodyPr>
            <a:normAutofit/>
          </a:bodyPr>
          <a:p>
            <a:r>
              <a:rPr lang="en-US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Income vs Conversion</a:t>
            </a:r>
            <a:endParaRPr lang="en-US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21970" y="1059180"/>
            <a:ext cx="6597015" cy="4707890"/>
          </a:xfrm>
          <a:prstGeom prst="rect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 sz="2000"/>
              <a:t>A boxplot was created to analyze the relationship between Income and Conversion status.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 sz="2000"/>
              <a:t>Customers with higher income levels tend to show higher conversion rates.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 sz="2000"/>
              <a:t>The median income of converted customers is noticeably higher than non-converted ones.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 sz="2000"/>
              <a:t>Indicates that purchasing power and financial capacity influence conversion likelihood.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 sz="2000"/>
              <a:t>Targeting higher-income groups can help maximize campaign ROI.</a:t>
            </a:r>
            <a:endParaRPr lang="en-US" altLang="en-US" sz="2000"/>
          </a:p>
        </p:txBody>
      </p:sp>
      <p:pic>
        <p:nvPicPr>
          <p:cNvPr id="6" name="Picture 5" descr="a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970" y="1059180"/>
            <a:ext cx="4464050" cy="34575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9265" y="276860"/>
            <a:ext cx="5474335" cy="653415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p>
            <a:r>
              <a:rPr lang="en-US" altLang="en-US" sz="3555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Correlation Heatmap</a:t>
            </a:r>
            <a:endParaRPr lang="en-US" altLang="en-US" sz="3555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69265" y="1143000"/>
            <a:ext cx="5170170" cy="5077460"/>
          </a:xfrm>
          <a:prstGeom prst="rect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/>
              <a:t>A correlation heatmap was created to study relationships between numerical features and Conversion.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/>
              <a:t>Strong positive correlations observed for EmailOpens, EmailClicks, LoyaltyPoints, and PreviousPurchases with Conversion.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/>
              <a:t>AdSpend and TimeOnSite also showed moderate positive relationships.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/>
              <a:t>Features like Income and Age had minimal correlation with conversion outcomes.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/>
              <a:t>Heatmap helps identify key predictors for model training and performance improvement.</a:t>
            </a:r>
            <a:endParaRPr lang="en-US" altLang="en-US"/>
          </a:p>
        </p:txBody>
      </p:sp>
      <p:pic>
        <p:nvPicPr>
          <p:cNvPr id="5" name="Picture 4" descr="correlation_heatm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40" y="1143000"/>
            <a:ext cx="6151880" cy="4572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1665" y="200660"/>
            <a:ext cx="8093710" cy="67627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Pairplot of Key Features vs Conversion</a:t>
            </a:r>
            <a:endParaRPr lang="en-US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00380" y="906780"/>
            <a:ext cx="7195820" cy="5631180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 sz="2000"/>
              <a:t>A pairplot was generated to visualize relationships among AdSpend, ClickThroughRate, WebsiteVisits, and TimeOnSite with Conversion.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 sz="2000"/>
              <a:t>Positive relationship observed between AdSpend and Conversion — higher spending often leads to better results.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 sz="2000"/>
              <a:t>ClickThroughRate and WebsiteVisits show clear separation between converted and non-converted customers.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 sz="2000"/>
              <a:t>TimeOnSite increases notably for users who converted, showing stronger engagement.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 sz="2000"/>
              <a:t>Overall, the pairplot highlights that higher engagement and ad performance metrics drive more conversions.</a:t>
            </a:r>
            <a:endParaRPr lang="en-US" altLang="en-US" sz="2000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1665" y="363220"/>
            <a:ext cx="6209665" cy="840740"/>
          </a:xfrm>
        </p:spPr>
        <p:txBody>
          <a:bodyPr/>
          <a:p>
            <a:r>
              <a:rPr lang="en-US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Outlier Detection</a:t>
            </a:r>
            <a:endParaRPr lang="en-US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06755" y="1189355"/>
            <a:ext cx="5672455" cy="5269865"/>
          </a:xfrm>
          <a:prstGeom prst="rect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/>
              <a:t>Boxplots were used to identify outliers in key numerical variables: AdSpend, TimeOnSite, WebsiteVisits, and PagesPerVisit.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/>
              <a:t>AdSpend showed a few extreme high values, indicating heavy ad investment for certain customers.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/>
              <a:t>TimeOnSite and WebsiteVisits contained mild outliers due to highly active users.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/>
              <a:t>Outliers represent valuable customers with strong engagement or high spending patterns.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/>
              <a:t>These data points were retained as they provide meaningful insights for conversion behavior.</a:t>
            </a:r>
            <a:endParaRPr lang="en-US" altLang="en-US"/>
          </a:p>
        </p:txBody>
      </p:sp>
      <p:pic>
        <p:nvPicPr>
          <p:cNvPr id="5" name="Picture 4" descr="a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835" y="1049020"/>
            <a:ext cx="5078730" cy="37966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1665" y="178435"/>
            <a:ext cx="6177915" cy="589915"/>
          </a:xfrm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 fontScale="90000"/>
          </a:bodyPr>
          <a:p>
            <a:r>
              <a:rPr lang="en-US" altLang="en-US"/>
              <a:t>Data Preprocessing</a:t>
            </a:r>
            <a:endParaRPr lang="en-US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695960" y="1102360"/>
            <a:ext cx="10602595" cy="4707890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2000"/>
              <a:t>Removed irrelevant columns: CustomerID, AdvertisingPlatform, AdvertisingTool (non-informative).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2000"/>
              <a:t>Checked for missing values and duplicates — none found in the dataset.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 sz="2000"/>
              <a:t>checked for Null values -none found inthe dataset.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2000"/>
              <a:t>Applied One-Hot Encoding for categorical variables like Gender, CampaignChannel, and CampaignType.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2000"/>
              <a:t>Scaled numerical features (Income, AdSpend, WebsiteVisits, etc.*) using StandardScaler.</a:t>
            </a:r>
            <a:endParaRPr lang="en-US" altLang="en-US" sz="20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sz="20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2000"/>
              <a:t>Split data into Training (80%) and Testing (20%) sets using Stratified Sampling to maintain class balance.</a:t>
            </a:r>
            <a:endParaRPr lang="en-US" altLang="en-US" sz="2000"/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1665" y="200660"/>
            <a:ext cx="4327525" cy="730885"/>
          </a:xfrm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 fontScale="90000"/>
          </a:bodyPr>
          <a:p>
            <a:r>
              <a:rPr lang="en-US" altLang="en-US"/>
              <a:t>Model Selection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576580" y="1167765"/>
            <a:ext cx="10373995" cy="2929890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Various machine learning algorithms were tested to identify the best predictive model.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Models used for comparison:</a:t>
            </a:r>
            <a:endParaRPr lang="en-US" altLang="en-US"/>
          </a:p>
          <a:p>
            <a:pPr lvl="2" indent="0">
              <a:buFont typeface="Wingdings" panose="05000000000000000000" charset="0"/>
              <a:buNone/>
            </a:pPr>
            <a:endParaRPr lang="en-US" altLang="en-US"/>
          </a:p>
          <a:p>
            <a:pPr marL="1200150" lvl="2" indent="-285750">
              <a:buFont typeface="Wingdings" panose="05000000000000000000" charset="0"/>
              <a:buChar char="v"/>
            </a:pPr>
            <a:r>
              <a:rPr lang="en-US" altLang="en-US"/>
              <a:t>Decision Tree </a:t>
            </a:r>
            <a:endParaRPr lang="en-US" altLang="en-US"/>
          </a:p>
          <a:p>
            <a:pPr marL="1200150" lvl="2" indent="-285750">
              <a:buFont typeface="Wingdings" panose="05000000000000000000" charset="0"/>
              <a:buChar char="v"/>
            </a:pPr>
            <a:r>
              <a:rPr lang="en-US" altLang="en-US"/>
              <a:t>Random Forest </a:t>
            </a:r>
            <a:endParaRPr lang="en-US" altLang="en-US"/>
          </a:p>
          <a:p>
            <a:pPr marL="1200150" lvl="2" indent="-285750">
              <a:buFont typeface="Wingdings" panose="05000000000000000000" charset="0"/>
              <a:buChar char="v"/>
            </a:pPr>
            <a:r>
              <a:rPr lang="en-US" altLang="en-US"/>
              <a:t>Gradient Boosting </a:t>
            </a:r>
            <a:endParaRPr lang="en-US" altLang="en-US"/>
          </a:p>
          <a:p>
            <a:pPr marL="1200150" lvl="2" indent="-285750">
              <a:buFont typeface="Wingdings" panose="05000000000000000000" charset="0"/>
              <a:buChar char="v"/>
            </a:pPr>
            <a:r>
              <a:rPr lang="en-IN" altLang="en-US"/>
              <a:t>XG Boosting</a:t>
            </a:r>
            <a:endParaRPr lang="en-IN" altLang="en-US"/>
          </a:p>
          <a:p>
            <a:pPr marL="1200150" lvl="2" indent="-285750">
              <a:buFont typeface="Wingdings" panose="05000000000000000000" charset="0"/>
              <a:buChar char="v"/>
            </a:pPr>
            <a:r>
              <a:rPr lang="en-IN" altLang="en-US"/>
              <a:t>SVM</a:t>
            </a:r>
            <a:endParaRPr lang="en-IN" altLang="en-US"/>
          </a:p>
          <a:p>
            <a:pPr marL="1200150" lvl="2" indent="-285750">
              <a:buFont typeface="Wingdings" panose="05000000000000000000" charset="0"/>
              <a:buChar char="v"/>
            </a:pPr>
            <a:endParaRPr lang="en-IN" altLang="en-US"/>
          </a:p>
          <a:p>
            <a:pPr marL="1200150" lvl="2" indent="-285750">
              <a:buFont typeface="Wingdings" panose="05000000000000000000" charset="0"/>
              <a:buChar char="v"/>
            </a:pPr>
            <a:endParaRPr lang="en-IN" altLang="en-US"/>
          </a:p>
          <a:p>
            <a:pPr lvl="2" indent="0">
              <a:buFont typeface="Wingdings" panose="05000000000000000000" charset="0"/>
              <a:buNone/>
            </a:pPr>
            <a:endParaRPr lang="en-IN" altLang="en-US"/>
          </a:p>
          <a:p>
            <a:pPr marL="1200150" lvl="2" indent="-285750">
              <a:buFont typeface="Wingdings" panose="05000000000000000000" charset="0"/>
              <a:buChar char="v"/>
            </a:pPr>
            <a:endParaRPr lang="en-IN" altLang="en-US"/>
          </a:p>
          <a:p>
            <a:pPr marL="1200150" lvl="2" indent="-285750">
              <a:buFont typeface="Wingdings" panose="05000000000000000000" charset="0"/>
              <a:buChar char="v"/>
            </a:pPr>
            <a:endParaRPr lang="en-I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621665" y="4024630"/>
            <a:ext cx="10328910" cy="2543175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Each model was evaluated using metrics such as Accuracy, F1-Score, Precision, Recall, and ROC-AUC.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Gradient Boosting outperformed other models with the highest F1-score and ROC-AUC, making it the final selected model.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Final model achieved strong balance between precision and recall, ideal for conversion prediction tasks.</a:t>
            </a:r>
            <a:endParaRPr lang="en-US"/>
          </a:p>
        </p:txBody>
      </p:sp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>
            <a:normAutofit/>
          </a:bodyPr>
          <a:lstStyle/>
          <a:p>
            <a:r>
              <a:rPr lang="en-US" altLang="en-US" spc="0"/>
              <a:t>Experimental Results</a:t>
            </a:r>
            <a:endParaRPr lang="en-US" altLang="en-US" spc="0"/>
          </a:p>
        </p:txBody>
      </p:sp>
      <p:sp>
        <p:nvSpPr>
          <p:cNvPr id="44" name="矩形: 圆角 14"/>
          <p:cNvSpPr/>
          <p:nvPr>
            <p:custDataLst>
              <p:tags r:id="rId2"/>
            </p:custDataLst>
          </p:nvPr>
        </p:nvSpPr>
        <p:spPr>
          <a:xfrm>
            <a:off x="667385" y="1523365"/>
            <a:ext cx="10829925" cy="1821180"/>
          </a:xfrm>
          <a:prstGeom prst="roundRect">
            <a:avLst>
              <a:gd name="adj" fmla="val 9236"/>
            </a:avLst>
          </a:prstGeom>
          <a:solidFill>
            <a:srgbClr val="F9FBFA"/>
          </a:solidFill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en-US" sz="3200">
              <a:latin typeface="+mj-lt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460500" y="2426970"/>
            <a:ext cx="947293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en-US" altLang="en-US" sz="1600" dirty="0">
                <a:solidFill>
                  <a:srgbClr val="000000"/>
                </a:solidFill>
                <a:latin typeface="+mn-lt"/>
                <a:sym typeface="+mn-ea"/>
              </a:rPr>
              <a:t>The trained models were evaluated on the test dataset (20%) using standard performance metrics.</a:t>
            </a:r>
            <a:endParaRPr lang="en-US" altLang="en-US" sz="1600" dirty="0">
              <a:solidFill>
                <a:srgbClr val="000000"/>
              </a:solidFill>
              <a:latin typeface="+mn-lt"/>
              <a:sym typeface="+mn-ea"/>
            </a:endParaRPr>
          </a:p>
        </p:txBody>
      </p:sp>
      <p:graphicFrame>
        <p:nvGraphicFramePr>
          <p:cNvPr id="43" name="表格 42"/>
          <p:cNvGraphicFramePr/>
          <p:nvPr>
            <p:custDataLst>
              <p:tags r:id="rId4"/>
            </p:custDataLst>
          </p:nvPr>
        </p:nvGraphicFramePr>
        <p:xfrm>
          <a:off x="695960" y="3428365"/>
          <a:ext cx="10801350" cy="2339975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2160270"/>
                <a:gridCol w="2198370"/>
                <a:gridCol w="2122170"/>
                <a:gridCol w="2160270"/>
                <a:gridCol w="2160270"/>
              </a:tblGrid>
              <a:tr h="467995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en-US" sz="1600" spc="0" baseline="0" dirty="0">
                          <a:latin typeface="+mn-lt"/>
                          <a:sym typeface="Arial" panose="020B0604020202020204" pitchFamily="34" charset="0"/>
                        </a:rPr>
                        <a:t>Precision</a:t>
                      </a:r>
                      <a:endParaRPr lang="en-US" altLang="en-US" sz="1600" spc="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95759" marR="95759" marT="47880" marB="4788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 spc="0" baseline="0" dirty="0">
                          <a:latin typeface="+mn-lt"/>
                          <a:sym typeface="Arial" panose="020B0604020202020204" pitchFamily="34" charset="0"/>
                        </a:rPr>
                        <a:t>Recall</a:t>
                      </a:r>
                      <a:endParaRPr lang="en-US" altLang="en-US" sz="1600" spc="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95759" marR="95759" marT="47880" marB="4788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 spc="0" baseline="0" dirty="0">
                          <a:latin typeface="+mn-lt"/>
                          <a:sym typeface="Arial" panose="020B0604020202020204" pitchFamily="34" charset="0"/>
                        </a:rPr>
                        <a:t>F1-Score</a:t>
                      </a:r>
                      <a:endParaRPr lang="en-US" altLang="en-US" sz="1600" spc="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95759" marR="95759" marT="47880" marB="4788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 spc="0" baseline="0" dirty="0">
                          <a:latin typeface="+mn-lt"/>
                          <a:sym typeface="Arial" panose="020B0604020202020204" pitchFamily="34" charset="0"/>
                        </a:rPr>
                        <a:t>ROC-AUC</a:t>
                      </a:r>
                      <a:endParaRPr lang="en-US" altLang="en-US" sz="1600" spc="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95759" marR="95759" marT="47880" marB="4788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600" spc="0" baseline="0" dirty="0">
                          <a:latin typeface="+mn-lt"/>
                          <a:sym typeface="Arial" panose="020B0604020202020204" pitchFamily="34" charset="0"/>
                        </a:rPr>
                        <a:t>Accuracy</a:t>
                      </a:r>
                      <a:endParaRPr lang="en-US" altLang="en-US" sz="1600" spc="0" baseline="0" dirty="0"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95759" marR="95759" marT="47880" marB="47880" anchor="ctr"/>
                </a:tc>
              </a:tr>
              <a:tr h="46799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IN" altLang="en-US" sz="1800" b="1" spc="0" baseline="0" dirty="0">
                          <a:solidFill>
                            <a:srgbClr val="1C1A0E"/>
                          </a:solidFill>
                          <a:latin typeface="+mn-lt"/>
                          <a:sym typeface="Arial" panose="020B0604020202020204" pitchFamily="34" charset="0"/>
                        </a:rPr>
                        <a:t>XGB</a:t>
                      </a:r>
                      <a:r>
                        <a:rPr lang="en-IN" altLang="en-US" sz="1400" spc="0" baseline="0" dirty="0">
                          <a:solidFill>
                            <a:srgbClr val="1C1A0E"/>
                          </a:solidFill>
                          <a:latin typeface="+mn-lt"/>
                          <a:sym typeface="Arial" panose="020B0604020202020204" pitchFamily="34" charset="0"/>
                        </a:rPr>
                        <a:t>     92</a:t>
                      </a:r>
                      <a:endParaRPr lang="en-IN" altLang="en-US" sz="1400" spc="0" baseline="0" dirty="0">
                        <a:solidFill>
                          <a:srgbClr val="1C1A0E"/>
                        </a:solidFill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95759" marR="95759" marT="47880" marB="47880" anchor="t" anchorCtr="0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IN" altLang="en-US" sz="1400" spc="0" baseline="0" dirty="0">
                          <a:solidFill>
                            <a:srgbClr val="1C1A0E"/>
                          </a:solidFill>
                          <a:latin typeface="+mn-lt"/>
                          <a:sym typeface="Arial" panose="020B0604020202020204" pitchFamily="34" charset="0"/>
                        </a:rPr>
                        <a:t>99</a:t>
                      </a:r>
                      <a:endParaRPr lang="en-IN" altLang="en-US" sz="1400" spc="0" baseline="0" dirty="0">
                        <a:solidFill>
                          <a:srgbClr val="1C1A0E"/>
                        </a:solidFill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95759" marR="95759" marT="47880" marB="4788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400" spc="0" baseline="0" dirty="0">
                          <a:solidFill>
                            <a:srgbClr val="1C1A0E"/>
                          </a:solidFill>
                          <a:latin typeface="+mn-lt"/>
                          <a:sym typeface="Arial" panose="020B0604020202020204" pitchFamily="34" charset="0"/>
                        </a:rPr>
                        <a:t>96</a:t>
                      </a:r>
                      <a:endParaRPr lang="en-IN" altLang="en-US" sz="1400" spc="0" baseline="0" dirty="0">
                        <a:solidFill>
                          <a:srgbClr val="1C1A0E"/>
                        </a:solidFill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95759" marR="95759" marT="47880" marB="4788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400" spc="0" baseline="0" dirty="0">
                          <a:solidFill>
                            <a:srgbClr val="1C1A0E"/>
                          </a:solidFill>
                          <a:latin typeface="+mn-lt"/>
                          <a:sym typeface="Arial" panose="020B0604020202020204" pitchFamily="34" charset="0"/>
                        </a:rPr>
                        <a:t>82</a:t>
                      </a:r>
                      <a:endParaRPr lang="en-IN" altLang="en-US" sz="1400" spc="0" baseline="0" dirty="0">
                        <a:solidFill>
                          <a:srgbClr val="1C1A0E"/>
                        </a:solidFill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95759" marR="95759" marT="47880" marB="4788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600" spc="0" baseline="0" dirty="0">
                          <a:solidFill>
                            <a:srgbClr val="FFFFFF"/>
                          </a:solidFill>
                          <a:latin typeface="+mn-lt"/>
                          <a:sym typeface="Arial" panose="020B0604020202020204" pitchFamily="34" charset="0"/>
                        </a:rPr>
                        <a:t>92</a:t>
                      </a:r>
                      <a:endParaRPr lang="en-IN" altLang="en-US" sz="1600" spc="0" baseline="0" dirty="0">
                        <a:solidFill>
                          <a:srgbClr val="FFFFFF"/>
                        </a:solidFill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95759" marR="95759" marT="47880" marB="47880" anchor="ctr"/>
                </a:tc>
              </a:tr>
              <a:tr h="46799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IN" altLang="en-US" sz="1800" b="1" spc="0" baseline="0" dirty="0">
                          <a:solidFill>
                            <a:srgbClr val="1C1A0E"/>
                          </a:solidFill>
                          <a:latin typeface="+mn-lt"/>
                          <a:sym typeface="Arial" panose="020B0604020202020204" pitchFamily="34" charset="0"/>
                        </a:rPr>
                        <a:t>GB  </a:t>
                      </a:r>
                      <a:r>
                        <a:rPr lang="en-IN" altLang="en-US" sz="1400" spc="0" baseline="0" dirty="0">
                          <a:solidFill>
                            <a:srgbClr val="1C1A0E"/>
                          </a:solidFill>
                          <a:latin typeface="+mn-lt"/>
                          <a:sym typeface="Arial" panose="020B0604020202020204" pitchFamily="34" charset="0"/>
                        </a:rPr>
                        <a:t>     92</a:t>
                      </a:r>
                      <a:endParaRPr lang="en-IN" altLang="en-US" sz="1400" spc="0" baseline="0" dirty="0">
                        <a:solidFill>
                          <a:srgbClr val="1C1A0E"/>
                        </a:solidFill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95759" marR="95759" marT="47880" marB="4788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IN" altLang="en-US" sz="1400" spc="0" baseline="0" dirty="0">
                          <a:solidFill>
                            <a:srgbClr val="1C1A0E"/>
                          </a:solidFill>
                          <a:latin typeface="+mn-lt"/>
                          <a:sym typeface="Arial" panose="020B0604020202020204" pitchFamily="34" charset="0"/>
                        </a:rPr>
                        <a:t>99</a:t>
                      </a:r>
                      <a:endParaRPr lang="en-IN" altLang="en-US" sz="1400" spc="0" baseline="0" dirty="0">
                        <a:solidFill>
                          <a:srgbClr val="1C1A0E"/>
                        </a:solidFill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95759" marR="95759" marT="47880" marB="4788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400" spc="0" baseline="0" dirty="0">
                          <a:solidFill>
                            <a:srgbClr val="1C1A0E"/>
                          </a:solidFill>
                          <a:latin typeface="+mn-lt"/>
                          <a:sym typeface="Arial" panose="020B0604020202020204" pitchFamily="34" charset="0"/>
                        </a:rPr>
                        <a:t>96</a:t>
                      </a:r>
                      <a:endParaRPr lang="en-IN" altLang="en-US" sz="1400" spc="0" baseline="0" dirty="0">
                        <a:solidFill>
                          <a:srgbClr val="1C1A0E"/>
                        </a:solidFill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95759" marR="95759" marT="47880" marB="4788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400" spc="0" baseline="0" dirty="0">
                          <a:solidFill>
                            <a:srgbClr val="1C1A0E"/>
                          </a:solidFill>
                          <a:latin typeface="+mn-lt"/>
                          <a:sym typeface="Arial" panose="020B0604020202020204" pitchFamily="34" charset="0"/>
                        </a:rPr>
                        <a:t>82</a:t>
                      </a:r>
                      <a:endParaRPr lang="en-IN" altLang="en-US" sz="1400" spc="0" baseline="0" dirty="0">
                        <a:solidFill>
                          <a:srgbClr val="1C1A0E"/>
                        </a:solidFill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95759" marR="95759" marT="47880" marB="4788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600" spc="0" baseline="0" dirty="0">
                          <a:solidFill>
                            <a:srgbClr val="FFFFFF"/>
                          </a:solidFill>
                          <a:latin typeface="+mn-lt"/>
                          <a:sym typeface="Arial" panose="020B0604020202020204" pitchFamily="34" charset="0"/>
                        </a:rPr>
                        <a:t>92</a:t>
                      </a:r>
                      <a:endParaRPr lang="en-IN" altLang="en-US" sz="1600" spc="0" baseline="0" dirty="0">
                        <a:solidFill>
                          <a:srgbClr val="FFFFFF"/>
                        </a:solidFill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95759" marR="95759" marT="47880" marB="47880" anchor="ctr"/>
                </a:tc>
              </a:tr>
              <a:tr h="46799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IN" altLang="en-US" sz="1800" b="1" spc="0" baseline="0" dirty="0">
                          <a:solidFill>
                            <a:srgbClr val="1C1A0E"/>
                          </a:solidFill>
                          <a:latin typeface="+mn-lt"/>
                          <a:sym typeface="Arial" panose="020B0604020202020204" pitchFamily="34" charset="0"/>
                        </a:rPr>
                        <a:t>SVM</a:t>
                      </a:r>
                      <a:r>
                        <a:rPr lang="en-IN" altLang="en-US" sz="1400" spc="0" baseline="0" dirty="0">
                          <a:solidFill>
                            <a:srgbClr val="1C1A0E"/>
                          </a:solidFill>
                          <a:latin typeface="+mn-lt"/>
                          <a:sym typeface="Arial" panose="020B0604020202020204" pitchFamily="34" charset="0"/>
                        </a:rPr>
                        <a:t>     90</a:t>
                      </a:r>
                      <a:endParaRPr lang="en-IN" altLang="en-US" sz="1400" spc="0" baseline="0" dirty="0">
                        <a:solidFill>
                          <a:srgbClr val="1C1A0E"/>
                        </a:solidFill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95759" marR="95759" marT="47880" marB="4788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IN" altLang="en-US" sz="1400" spc="0" baseline="0" dirty="0">
                          <a:solidFill>
                            <a:srgbClr val="1C1A0E"/>
                          </a:solidFill>
                          <a:latin typeface="+mn-lt"/>
                          <a:sym typeface="Arial" panose="020B0604020202020204" pitchFamily="34" charset="0"/>
                        </a:rPr>
                        <a:t>99</a:t>
                      </a:r>
                      <a:endParaRPr lang="en-IN" altLang="en-US" sz="1400" spc="0" baseline="0" dirty="0">
                        <a:solidFill>
                          <a:srgbClr val="1C1A0E"/>
                        </a:solidFill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95759" marR="95759" marT="47880" marB="4788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400" spc="0" baseline="0" dirty="0">
                          <a:solidFill>
                            <a:srgbClr val="1C1A0E"/>
                          </a:solidFill>
                          <a:latin typeface="+mn-lt"/>
                          <a:sym typeface="Arial" panose="020B0604020202020204" pitchFamily="34" charset="0"/>
                        </a:rPr>
                        <a:t>94</a:t>
                      </a:r>
                      <a:endParaRPr lang="en-IN" altLang="en-US" sz="1400" spc="0" baseline="0" dirty="0">
                        <a:solidFill>
                          <a:srgbClr val="1C1A0E"/>
                        </a:solidFill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95759" marR="95759" marT="47880" marB="4788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400" spc="0" baseline="0" dirty="0">
                          <a:solidFill>
                            <a:srgbClr val="1C1A0E"/>
                          </a:solidFill>
                          <a:latin typeface="+mn-lt"/>
                          <a:sym typeface="Arial" panose="020B0604020202020204" pitchFamily="34" charset="0"/>
                        </a:rPr>
                        <a:t>80</a:t>
                      </a:r>
                      <a:endParaRPr lang="en-IN" altLang="en-US" sz="1400" spc="0" baseline="0" dirty="0">
                        <a:solidFill>
                          <a:srgbClr val="1C1A0E"/>
                        </a:solidFill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95759" marR="95759" marT="47880" marB="4788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600" spc="0" baseline="0" dirty="0">
                          <a:solidFill>
                            <a:srgbClr val="FFFFFF"/>
                          </a:solidFill>
                          <a:latin typeface="+mn-lt"/>
                          <a:sym typeface="Arial" panose="020B0604020202020204" pitchFamily="34" charset="0"/>
                        </a:rPr>
                        <a:t>89</a:t>
                      </a:r>
                      <a:endParaRPr lang="en-IN" altLang="en-US" sz="1600" spc="0" baseline="0" dirty="0">
                        <a:solidFill>
                          <a:srgbClr val="FFFFFF"/>
                        </a:solidFill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95759" marR="95759" marT="47880" marB="47880" anchor="ctr"/>
                </a:tc>
              </a:tr>
              <a:tr h="46799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IN" altLang="en-US" sz="1400" spc="0" baseline="0" dirty="0">
                          <a:solidFill>
                            <a:srgbClr val="1C1A0E"/>
                          </a:solidFill>
                          <a:latin typeface="+mn-lt"/>
                          <a:sym typeface="Arial" panose="020B0604020202020204" pitchFamily="34" charset="0"/>
                        </a:rPr>
                        <a:t> </a:t>
                      </a:r>
                      <a:r>
                        <a:rPr lang="en-IN" altLang="en-US" sz="1800" b="1" spc="0" baseline="0" dirty="0">
                          <a:solidFill>
                            <a:srgbClr val="1C1A0E"/>
                          </a:solidFill>
                          <a:latin typeface="+mn-lt"/>
                          <a:sym typeface="Arial" panose="020B0604020202020204" pitchFamily="34" charset="0"/>
                        </a:rPr>
                        <a:t>RF </a:t>
                      </a:r>
                      <a:r>
                        <a:rPr lang="en-IN" altLang="en-US" sz="1400" spc="0" baseline="0" dirty="0">
                          <a:solidFill>
                            <a:srgbClr val="1C1A0E"/>
                          </a:solidFill>
                          <a:latin typeface="+mn-lt"/>
                          <a:sym typeface="Arial" panose="020B0604020202020204" pitchFamily="34" charset="0"/>
                        </a:rPr>
                        <a:t>       89</a:t>
                      </a:r>
                      <a:endParaRPr lang="en-IN" altLang="en-US" sz="1400" spc="0" baseline="0" dirty="0">
                        <a:solidFill>
                          <a:srgbClr val="1C1A0E"/>
                        </a:solidFill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3300" marR="13300" marT="13300" marB="4788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IN" altLang="en-US" sz="1400" spc="0" baseline="0" dirty="0">
                          <a:solidFill>
                            <a:srgbClr val="1C1A0E"/>
                          </a:solidFill>
                          <a:latin typeface="+mn-lt"/>
                          <a:sym typeface="Arial" panose="020B0604020202020204" pitchFamily="34" charset="0"/>
                        </a:rPr>
                        <a:t>100</a:t>
                      </a:r>
                      <a:endParaRPr lang="en-IN" altLang="en-US" sz="1400" spc="0" baseline="0" dirty="0">
                        <a:solidFill>
                          <a:srgbClr val="1C1A0E"/>
                        </a:solidFill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3300" marR="13300" marT="13300" marB="47880" anchor="ctr"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IN" altLang="en-US" sz="1400" spc="0" baseline="0" dirty="0">
                          <a:solidFill>
                            <a:srgbClr val="1C1A0E"/>
                          </a:solidFill>
                          <a:latin typeface="+mn-lt"/>
                          <a:sym typeface="Arial" panose="020B0604020202020204" pitchFamily="34" charset="0"/>
                        </a:rPr>
                        <a:t>94</a:t>
                      </a:r>
                      <a:endParaRPr lang="en-IN" altLang="en-US" sz="1400" spc="0" baseline="0" dirty="0">
                        <a:solidFill>
                          <a:srgbClr val="1C1A0E"/>
                        </a:solidFill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3300" marR="13300" marT="13300" marB="4788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IN" altLang="en-US" sz="1400" spc="0" baseline="0" dirty="0">
                          <a:solidFill>
                            <a:srgbClr val="1C1A0E"/>
                          </a:solidFill>
                          <a:latin typeface="+mn-lt"/>
                          <a:sym typeface="Arial" panose="020B0604020202020204" pitchFamily="34" charset="0"/>
                        </a:rPr>
                        <a:t>81</a:t>
                      </a:r>
                      <a:endParaRPr lang="en-IN" altLang="en-US" sz="1400" spc="0" baseline="0" dirty="0">
                        <a:solidFill>
                          <a:srgbClr val="1C1A0E"/>
                        </a:solidFill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3300" marR="13300" marT="13300" marB="4788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IN" altLang="en-US" sz="1600" spc="0" baseline="0" dirty="0">
                          <a:solidFill>
                            <a:srgbClr val="FFFFFF"/>
                          </a:solidFill>
                          <a:latin typeface="+mn-lt"/>
                          <a:sym typeface="Arial" panose="020B0604020202020204" pitchFamily="34" charset="0"/>
                        </a:rPr>
                        <a:t>89</a:t>
                      </a:r>
                      <a:endParaRPr lang="en-IN" altLang="en-US" sz="1600" spc="0" baseline="0" dirty="0">
                        <a:solidFill>
                          <a:srgbClr val="FFFFFF"/>
                        </a:solidFill>
                        <a:latin typeface="+mn-lt"/>
                        <a:sym typeface="Arial" panose="020B0604020202020204" pitchFamily="34" charset="0"/>
                      </a:endParaRPr>
                    </a:p>
                  </a:txBody>
                  <a:tcPr marL="13300" marR="13300" marT="13300" marB="47880" anchor="ctr"/>
                </a:tc>
              </a:tr>
            </a:tbl>
          </a:graphicData>
        </a:graphic>
      </p:graphicFrame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460500" y="1765300"/>
            <a:ext cx="9474200" cy="50292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2000" b="1" dirty="0">
                <a:solidFill>
                  <a:srgbClr val="000000"/>
                </a:solidFill>
                <a:latin typeface="+mj-lt"/>
                <a:sym typeface="+mn-ea"/>
              </a:rPr>
              <a:t>Model Result</a:t>
            </a:r>
            <a:endParaRPr lang="en-IN" altLang="en-US" sz="2000" b="1" dirty="0">
              <a:solidFill>
                <a:srgbClr val="000000"/>
              </a:solidFill>
              <a:latin typeface="+mj-lt"/>
              <a:sym typeface="+mn-ea"/>
            </a:endParaRPr>
          </a:p>
        </p:txBody>
      </p:sp>
      <p:graphicFrame>
        <p:nvGraphicFramePr>
          <p:cNvPr id="9" name="Table 8"/>
          <p:cNvGraphicFramePr/>
          <p:nvPr>
            <p:custDataLst>
              <p:tags r:id="rId6"/>
            </p:custDataLst>
          </p:nvPr>
        </p:nvGraphicFramePr>
        <p:xfrm>
          <a:off x="694690" y="5768340"/>
          <a:ext cx="10801350" cy="43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70"/>
                <a:gridCol w="2160270"/>
                <a:gridCol w="2160270"/>
                <a:gridCol w="2160270"/>
                <a:gridCol w="2160270"/>
              </a:tblGrid>
              <a:tr h="431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bg1"/>
                          </a:solidFill>
                        </a:rPr>
                        <a:t>DT</a:t>
                      </a:r>
                      <a:r>
                        <a:rPr lang="en-IN" altLang="en-US"/>
                        <a:t>      </a:t>
                      </a:r>
                      <a:r>
                        <a:rPr lang="en-IN" altLang="en-US" sz="1400" b="0">
                          <a:solidFill>
                            <a:schemeClr val="bg1"/>
                          </a:solidFill>
                        </a:rPr>
                        <a:t>88</a:t>
                      </a:r>
                      <a:endParaRPr lang="en-IN" altLang="en-US" sz="1400"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        </a:t>
                      </a:r>
                      <a:r>
                        <a:rPr lang="en-IN" altLang="en-US" b="0"/>
                        <a:t> </a:t>
                      </a:r>
                      <a:r>
                        <a:rPr lang="en-IN" altLang="en-US" sz="1400" b="0">
                          <a:solidFill>
                            <a:schemeClr val="bg1"/>
                          </a:solidFill>
                        </a:rPr>
                        <a:t>99</a:t>
                      </a:r>
                      <a:endParaRPr lang="en-IN" altLang="en-US" sz="1400"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      </a:t>
                      </a:r>
                      <a:r>
                        <a:rPr lang="en-IN" altLang="en-US" sz="1400" b="0">
                          <a:solidFill>
                            <a:schemeClr val="bg1"/>
                          </a:solidFill>
                        </a:rPr>
                        <a:t>   94</a:t>
                      </a:r>
                      <a:endParaRPr lang="en-IN" altLang="en-US" sz="1400"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        </a:t>
                      </a:r>
                      <a:r>
                        <a:rPr lang="en-IN" altLang="en-US" sz="1400" b="0">
                          <a:solidFill>
                            <a:schemeClr val="bg1"/>
                          </a:solidFill>
                        </a:rPr>
                        <a:t>67</a:t>
                      </a:r>
                      <a:endParaRPr lang="en-IN" altLang="en-US" sz="1400"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        </a:t>
                      </a:r>
                      <a:r>
                        <a:rPr lang="en-IN" altLang="en-US" b="0"/>
                        <a:t>88</a:t>
                      </a:r>
                      <a:endParaRPr lang="en-IN" altLang="en-US" b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1665" y="755650"/>
            <a:ext cx="10865485" cy="5488305"/>
          </a:xfrm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pPr marL="342900" indent="-342900" algn="l">
              <a:buFont typeface="Wingdings" panose="05000000000000000000" charset="0"/>
              <a:buChar char="v"/>
            </a:pPr>
            <a:r>
              <a:rPr lang="en-US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 Performance:</a:t>
            </a:r>
            <a:br>
              <a:rPr lang="en-US" altLang="en-US" sz="2400"/>
            </a:br>
            <a:br>
              <a:rPr lang="en-US" altLang="en-US" sz="2000"/>
            </a:br>
            <a:r>
              <a:rPr lang="en-US" altLang="en-US" sz="2000"/>
              <a:t>Decision Tree: F1-Score = 0.90 | ROC-AUC = 0.62</a:t>
            </a:r>
            <a:br>
              <a:rPr lang="en-US" altLang="en-US" sz="2000"/>
            </a:br>
            <a:br>
              <a:rPr lang="en-US" altLang="en-US" sz="2000"/>
            </a:br>
            <a:r>
              <a:rPr lang="en-US" altLang="en-US" sz="2000"/>
              <a:t>Random Forest: F1-Score = 0.94 | ROC-AUC = 0.80</a:t>
            </a:r>
            <a:br>
              <a:rPr lang="en-US" altLang="en-US" sz="2000"/>
            </a:br>
            <a:br>
              <a:rPr lang="en-US" altLang="en-US" sz="2000"/>
            </a:br>
            <a:r>
              <a:rPr lang="en-US" altLang="en-US" sz="2000"/>
              <a:t>Gradient Boosting: F1-Score = 0.95 | ROC-AUC = 0.82</a:t>
            </a:r>
            <a:br>
              <a:rPr lang="en-US" altLang="en-US" sz="2000"/>
            </a:br>
            <a:br>
              <a:rPr lang="en-US" altLang="en-US" sz="2000"/>
            </a:br>
            <a:r>
              <a:rPr lang="en-US" altLang="en-US" sz="2000"/>
              <a:t>XGBoost: F1-Score = 0.96, ROC-AUC = 0.85</a:t>
            </a:r>
            <a:br>
              <a:rPr lang="en-US" altLang="en-US" sz="2000"/>
            </a:br>
            <a:br>
              <a:rPr lang="en-US" altLang="en-US" sz="2000"/>
            </a:br>
            <a:r>
              <a:rPr lang="en-US" altLang="en-US" sz="2000"/>
              <a:t>SVM: F1-Score = 0.92, ROC-AUC = 0.78</a:t>
            </a:r>
            <a:br>
              <a:rPr lang="en-US" altLang="en-US" sz="2000"/>
            </a:br>
            <a:br>
              <a:rPr lang="en-US" altLang="en-US" sz="2000"/>
            </a:br>
            <a:r>
              <a:rPr lang="en-US" altLang="en-US" sz="2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XGBoost Classifier achieved the best overall results with strong precision and recall values.</a:t>
            </a:r>
            <a:br>
              <a:rPr lang="en-US" altLang="en-US" sz="2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</a:br>
            <a:br>
              <a:rPr lang="en-US" altLang="en-US" sz="2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</a:br>
            <a:r>
              <a:rPr lang="en-US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Conclusion:</a:t>
            </a:r>
            <a:r>
              <a:rPr lang="en-US" altLang="en-US" sz="20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altLang="en-US" sz="200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XGBoost was selected as the final model due to its superior predictive power and stability.</a:t>
            </a:r>
            <a:endParaRPr lang="en-US" altLang="en-US" sz="2000">
              <a:ln w="9525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1130" y="149225"/>
            <a:ext cx="10891520" cy="598805"/>
          </a:xfrm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 fontScale="90000"/>
          </a:bodyPr>
          <a:p>
            <a:r>
              <a:rPr lang="en-IN" altLang="en-US"/>
              <a:t>prediction app</a:t>
            </a:r>
            <a:endParaRPr lang="en-I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259080" y="1000125"/>
            <a:ext cx="7305675" cy="5262245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1600"/>
              <a:t>Developed a machine learning–based customer conversion prediction system using a tuned XGBoost classifier to identify potential converters accurately.</a:t>
            </a:r>
            <a:endParaRPr lang="en-US" altLang="en-US" sz="16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sz="16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1600"/>
              <a:t>Selected 6 key customer behavior features (Age, Gender, Income, Ad Spend, Website Visits, Time on Site) to keep the model simple, interpretable, and efficient.</a:t>
            </a:r>
            <a:endParaRPr lang="en-US" altLang="en-US" sz="16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sz="16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1600"/>
              <a:t>Applied GridSearchCV hyperparameter tuning to improve model performance and reduce false positive conversion predictions.</a:t>
            </a:r>
            <a:endParaRPr lang="en-US" altLang="en-US" sz="16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sz="16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1600"/>
              <a:t>Addressed class imbalance using scale_pos_weight, ensuring better detection of non-converting customers.</a:t>
            </a:r>
            <a:endParaRPr lang="en-US" altLang="en-US" sz="16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sz="16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1600"/>
              <a:t>Optimized the decision threshold using F1-score instead of relying on the default 0.5 threshold for more realistic business predictions.</a:t>
            </a:r>
            <a:endParaRPr lang="en-US" altLang="en-US" sz="1600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 sz="16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 sz="1600"/>
              <a:t>Built an interactive Streamlit web application that allows users to input customer details and receive real-time conversion probability with visual insights.</a:t>
            </a:r>
            <a:endParaRPr lang="en-US" altLang="en-US" sz="1600"/>
          </a:p>
        </p:txBody>
      </p:sp>
      <p:sp>
        <p:nvSpPr>
          <p:cNvPr id="4" name="Text Box 3"/>
          <p:cNvSpPr txBox="1"/>
          <p:nvPr/>
        </p:nvSpPr>
        <p:spPr>
          <a:xfrm>
            <a:off x="7780020" y="1087755"/>
            <a:ext cx="3602990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  <p:pic>
        <p:nvPicPr>
          <p:cNvPr id="5" name="Picture 4" descr="predi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020" y="1167130"/>
            <a:ext cx="3959860" cy="45243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663575"/>
            <a:ext cx="7421880" cy="2218690"/>
          </a:xfrm>
        </p:spPr>
        <p:txBody>
          <a:bodyPr/>
          <a:lstStyle/>
          <a:p>
            <a:r>
              <a:rPr lang="en-US"/>
              <a:t>Digital Marketing Conversion Prediction using Machine Learning</a:t>
            </a:r>
            <a:endParaRPr 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71170" y="6125845"/>
            <a:ext cx="2743200" cy="526415"/>
          </a:xfrm>
        </p:spPr>
        <p:txBody>
          <a:bodyPr/>
          <a:lstStyle/>
          <a:p>
            <a:r>
              <a:rPr lang="en-US"/>
              <a:t>ARAVIND S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39090" y="255905"/>
            <a:ext cx="3260090" cy="664210"/>
          </a:xfrm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 fontScale="90000"/>
          </a:bodyPr>
          <a:p>
            <a:r>
              <a:rPr lang="en-US" altLang="en-US"/>
              <a:t>Conclusion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673100" y="1041400"/>
            <a:ext cx="11007725" cy="1014730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altLang="en-US" sz="2000"/>
              <a:t>A machine learning model was developed to accurately predict customer conversions in digital marketing campaigns.After comparison, XGBoost delivered the best performance with high F1-score and ROC-AUC.</a:t>
            </a:r>
            <a:endParaRPr lang="en-US" altLang="en-US" sz="2000"/>
          </a:p>
        </p:txBody>
      </p:sp>
      <p:sp>
        <p:nvSpPr>
          <p:cNvPr id="5" name="Text Box 4"/>
          <p:cNvSpPr txBox="1"/>
          <p:nvPr/>
        </p:nvSpPr>
        <p:spPr>
          <a:xfrm>
            <a:off x="645795" y="2139315"/>
            <a:ext cx="10931525" cy="1753235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🔍</a:t>
            </a:r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Key Findings</a:t>
            </a:r>
            <a:r>
              <a:rPr lang="en-I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endParaRPr lang="en-I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XGBoost achieved the highest accuracy and F1-score, effectively predicting customer conversions.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Engagement and loyalty features like EmailOpens, WebsiteVisits, and LoyaltyPoints were the most influential factors.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12775" y="3975735"/>
            <a:ext cx="10975340" cy="1198880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⚠</a:t>
            </a:r>
            <a:r>
              <a:rPr lang="en-IN" altLang="zh-CN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Limitations</a:t>
            </a:r>
            <a:r>
              <a:rPr lang="en-IN" alt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  <a:endParaRPr lang="en-US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The dataset showed a class imbalance, slightly affecting recall for minority cases.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External factors such as seasonality or customer mood were not included in the model.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673100" y="5257800"/>
            <a:ext cx="10789285" cy="1359535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🚀</a:t>
            </a:r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Future Research</a:t>
            </a:r>
            <a:endParaRPr lang="en-US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Future work can include real-time data integration and deep learning models for improved accuracy.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Developing an interactive dashboard can further enhance marketing decision support.</a:t>
            </a:r>
            <a:endParaRPr lang="en-US"/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1038" y="280987"/>
            <a:ext cx="10829924" cy="3148013"/>
          </a:xfrm>
        </p:spPr>
        <p:txBody>
          <a:bodyPr wrap="square">
            <a:normAutofit/>
          </a:bodyPr>
          <a:lstStyle/>
          <a:p>
            <a:r>
              <a:rPr lang="en-IN" altLang="en-US" dirty="0"/>
              <a:t>THANK YOU</a:t>
            </a:r>
            <a:br>
              <a:rPr lang="en-IN" altLang="en-US" dirty="0"/>
            </a:br>
            <a:endParaRPr lang="en-I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16585" y="227330"/>
            <a:ext cx="3260090" cy="829945"/>
          </a:xfrm>
        </p:spPr>
        <p:txBody>
          <a:bodyPr/>
          <a:lstStyle/>
          <a:p>
            <a:r>
              <a:rPr lang="en-IN" altLang="en-US"/>
              <a:t>CONTENTS</a:t>
            </a:r>
            <a:endParaRPr lang="en-IN" altLang="en-US"/>
          </a:p>
        </p:txBody>
      </p:sp>
      <p:sp>
        <p:nvSpPr>
          <p:cNvPr id="69" name="矩形 4"/>
          <p:cNvSpPr/>
          <p:nvPr>
            <p:custDataLst>
              <p:tags r:id="rId2"/>
            </p:custDataLst>
          </p:nvPr>
        </p:nvSpPr>
        <p:spPr>
          <a:xfrm>
            <a:off x="9276715" y="4956810"/>
            <a:ext cx="2031365" cy="5353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  <a:latin typeface="Balthazar"/>
                <a:ea typeface="Balthazar"/>
                <a:cs typeface="Balthazar"/>
                <a:sym typeface="Balthazar"/>
              </a:rPr>
              <a:t>Appendices and references</a:t>
            </a:r>
            <a:endParaRPr lang="en-US" sz="1600" b="1">
              <a:solidFill>
                <a:schemeClr val="tx1"/>
              </a:solidFill>
              <a:latin typeface="Balthazar"/>
              <a:ea typeface="Balthazar"/>
              <a:cs typeface="Balthazar"/>
              <a:sym typeface="Balthazar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chemeClr val="tx1"/>
              </a:solidFill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70" name="矩形 6"/>
          <p:cNvSpPr/>
          <p:nvPr>
            <p:custDataLst>
              <p:tags r:id="rId3"/>
            </p:custDataLst>
          </p:nvPr>
        </p:nvSpPr>
        <p:spPr>
          <a:xfrm>
            <a:off x="6529148" y="2866448"/>
            <a:ext cx="2001586" cy="5356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Data Preprocessing</a:t>
            </a:r>
            <a:endParaRPr lang="en-US" altLang="en-US" sz="16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76" name="矩形 14"/>
          <p:cNvSpPr/>
          <p:nvPr>
            <p:custDataLst>
              <p:tags r:id="rId4"/>
            </p:custDataLst>
          </p:nvPr>
        </p:nvSpPr>
        <p:spPr>
          <a:xfrm>
            <a:off x="4940184" y="5286862"/>
            <a:ext cx="2031414" cy="3989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tx1"/>
                </a:solidFill>
                <a:latin typeface="Balthazar"/>
                <a:ea typeface="Balthazar"/>
                <a:cs typeface="Balthazar"/>
                <a:sym typeface="Balthazar"/>
              </a:rPr>
              <a:t>Experimental results</a:t>
            </a:r>
            <a:r>
              <a:rPr lang="en-IN" altLang="en-US" sz="1600" b="1">
                <a:solidFill>
                  <a:schemeClr val="tx1"/>
                </a:solidFill>
                <a:latin typeface="Balthazar"/>
                <a:ea typeface="Balthazar"/>
                <a:cs typeface="Balthazar"/>
                <a:sym typeface="Balthazar"/>
              </a:rPr>
              <a:t> /</a:t>
            </a:r>
            <a:endParaRPr lang="en-IN" altLang="en-US" sz="1600" b="1">
              <a:solidFill>
                <a:schemeClr val="tx1"/>
              </a:solidFill>
              <a:latin typeface="Balthazar"/>
              <a:ea typeface="Balthazar"/>
              <a:cs typeface="Balthazar"/>
              <a:sym typeface="Balthaza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US" sz="1600" b="1" dirty="0">
                <a:solidFill>
                  <a:schemeClr val="tx1"/>
                </a:solidFill>
                <a:latin typeface="Balthazar"/>
                <a:ea typeface="Balthazar"/>
                <a:cs typeface="Balthazar"/>
                <a:sym typeface="Balthazar"/>
              </a:rPr>
              <a:t>prediction app</a:t>
            </a:r>
            <a:endParaRPr lang="en-IN" altLang="en-US" sz="1600" b="1" dirty="0">
              <a:solidFill>
                <a:schemeClr val="tx1"/>
              </a:solidFill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77" name="矩形 17"/>
          <p:cNvSpPr/>
          <p:nvPr>
            <p:custDataLst>
              <p:tags r:id="rId5"/>
            </p:custDataLst>
          </p:nvPr>
        </p:nvSpPr>
        <p:spPr>
          <a:xfrm>
            <a:off x="7461047" y="4956662"/>
            <a:ext cx="2031414" cy="3989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tx1"/>
                </a:solidFill>
                <a:latin typeface="Balthazar"/>
                <a:ea typeface="Balthazar"/>
                <a:cs typeface="Balthazar"/>
                <a:sym typeface="Balthazar"/>
              </a:rPr>
              <a:t>Conclusion</a:t>
            </a:r>
            <a:endParaRPr lang="en-US" sz="1600" b="1">
              <a:solidFill>
                <a:schemeClr val="tx1"/>
              </a:solidFill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79" name="矩形 18"/>
          <p:cNvSpPr/>
          <p:nvPr>
            <p:custDataLst>
              <p:tags r:id="rId6"/>
            </p:custDataLst>
          </p:nvPr>
        </p:nvSpPr>
        <p:spPr>
          <a:xfrm>
            <a:off x="7384035" y="1856309"/>
            <a:ext cx="1785331" cy="5195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fontScale="90000" lnSpcReduction="10000"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tx1"/>
                </a:solidFill>
                <a:latin typeface="+mj-lt"/>
                <a:sym typeface="+mn-ea"/>
              </a:rPr>
              <a:t>Exploratory Data Analysis (EDA)</a:t>
            </a:r>
            <a:endParaRPr lang="en-US" altLang="en-US" b="1" dirty="0">
              <a:solidFill>
                <a:schemeClr val="tx1"/>
              </a:solidFill>
              <a:latin typeface="+mj-lt"/>
              <a:sym typeface="+mn-ea"/>
            </a:endParaRPr>
          </a:p>
        </p:txBody>
      </p:sp>
      <p:sp>
        <p:nvSpPr>
          <p:cNvPr id="80" name="矩形 23"/>
          <p:cNvSpPr/>
          <p:nvPr>
            <p:custDataLst>
              <p:tags r:id="rId7"/>
            </p:custDataLst>
          </p:nvPr>
        </p:nvSpPr>
        <p:spPr>
          <a:xfrm>
            <a:off x="3525960" y="3030397"/>
            <a:ext cx="1785332" cy="5195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  <a:latin typeface="Balthazar"/>
                <a:ea typeface="Balthazar"/>
                <a:cs typeface="Balthazar"/>
                <a:sym typeface="Balthazar"/>
              </a:rPr>
              <a:t>Methodology</a:t>
            </a:r>
            <a:endParaRPr lang="en-US" sz="1600" b="1">
              <a:solidFill>
                <a:schemeClr val="tx1"/>
              </a:solidFill>
              <a:latin typeface="Balthazar"/>
              <a:ea typeface="Balthazar"/>
              <a:cs typeface="Balthazar"/>
              <a:sym typeface="Balthazar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schemeClr val="tx1"/>
              </a:solidFill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83" name="矩形 24"/>
          <p:cNvSpPr/>
          <p:nvPr>
            <p:custDataLst>
              <p:tags r:id="rId8"/>
            </p:custDataLst>
          </p:nvPr>
        </p:nvSpPr>
        <p:spPr>
          <a:xfrm>
            <a:off x="1661592" y="2103028"/>
            <a:ext cx="1992264" cy="4033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tx1"/>
                </a:solidFill>
                <a:latin typeface="Balthazar"/>
                <a:ea typeface="Balthazar"/>
                <a:cs typeface="Balthazar"/>
                <a:sym typeface="Balthazar"/>
              </a:rPr>
              <a:t>Introduction</a:t>
            </a:r>
            <a:endParaRPr lang="en-US" sz="1600" b="1">
              <a:solidFill>
                <a:schemeClr val="tx1"/>
              </a:solidFill>
              <a:latin typeface="Balthazar"/>
              <a:ea typeface="Balthazar"/>
              <a:cs typeface="Balthazar"/>
              <a:sym typeface="Balthazar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schemeClr val="tx1"/>
              </a:solidFill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86" name="任意多边形 20"/>
          <p:cNvSpPr/>
          <p:nvPr>
            <p:custDataLst>
              <p:tags r:id="rId9"/>
            </p:custDataLst>
          </p:nvPr>
        </p:nvSpPr>
        <p:spPr>
          <a:xfrm rot="10800000">
            <a:off x="2920578" y="3513570"/>
            <a:ext cx="3079123" cy="116640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55" h="1877">
                <a:moveTo>
                  <a:pt x="513" y="0"/>
                </a:moveTo>
                <a:lnTo>
                  <a:pt x="4017" y="0"/>
                </a:lnTo>
                <a:cubicBezTo>
                  <a:pt x="4535" y="0"/>
                  <a:pt x="4955" y="420"/>
                  <a:pt x="4955" y="939"/>
                </a:cubicBezTo>
                <a:cubicBezTo>
                  <a:pt x="4955" y="1457"/>
                  <a:pt x="4535" y="1877"/>
                  <a:pt x="4017" y="1877"/>
                </a:cubicBezTo>
                <a:lnTo>
                  <a:pt x="2637" y="1877"/>
                </a:lnTo>
                <a:lnTo>
                  <a:pt x="2637" y="1553"/>
                </a:lnTo>
                <a:lnTo>
                  <a:pt x="3995" y="1553"/>
                </a:lnTo>
                <a:cubicBezTo>
                  <a:pt x="4335" y="1553"/>
                  <a:pt x="4610" y="1278"/>
                  <a:pt x="4610" y="939"/>
                </a:cubicBezTo>
                <a:cubicBezTo>
                  <a:pt x="4610" y="599"/>
                  <a:pt x="4335" y="324"/>
                  <a:pt x="3995" y="324"/>
                </a:cubicBezTo>
                <a:lnTo>
                  <a:pt x="1165" y="324"/>
                </a:lnTo>
                <a:lnTo>
                  <a:pt x="1165" y="325"/>
                </a:lnTo>
                <a:lnTo>
                  <a:pt x="0" y="325"/>
                </a:lnTo>
                <a:lnTo>
                  <a:pt x="0" y="1"/>
                </a:lnTo>
                <a:lnTo>
                  <a:pt x="513" y="1"/>
                </a:lnTo>
                <a:lnTo>
                  <a:pt x="51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latin typeface="Arial" panose="020B0604020202020204" pitchFamily="34" charset="0"/>
              <a:sym typeface="+mn-lt"/>
            </a:endParaRPr>
          </a:p>
        </p:txBody>
      </p:sp>
      <p:sp>
        <p:nvSpPr>
          <p:cNvPr id="87" name="任意多边形 35"/>
          <p:cNvSpPr/>
          <p:nvPr>
            <p:custDataLst>
              <p:tags r:id="rId10"/>
            </p:custDataLst>
          </p:nvPr>
        </p:nvSpPr>
        <p:spPr>
          <a:xfrm rot="10800000">
            <a:off x="4488414" y="3514813"/>
            <a:ext cx="3067316" cy="2013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220" h="324">
                <a:moveTo>
                  <a:pt x="0" y="0"/>
                </a:moveTo>
                <a:lnTo>
                  <a:pt x="3220" y="0"/>
                </a:lnTo>
                <a:lnTo>
                  <a:pt x="3220" y="324"/>
                </a:lnTo>
                <a:lnTo>
                  <a:pt x="0" y="3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8" name="任意多边形 36"/>
          <p:cNvSpPr/>
          <p:nvPr>
            <p:custDataLst>
              <p:tags r:id="rId11"/>
            </p:custDataLst>
          </p:nvPr>
        </p:nvSpPr>
        <p:spPr>
          <a:xfrm rot="10800000">
            <a:off x="5999700" y="4485467"/>
            <a:ext cx="3062967" cy="2013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929" h="324">
                <a:moveTo>
                  <a:pt x="0" y="0"/>
                </a:moveTo>
                <a:lnTo>
                  <a:pt x="4929" y="0"/>
                </a:lnTo>
                <a:lnTo>
                  <a:pt x="4929" y="324"/>
                </a:lnTo>
                <a:lnTo>
                  <a:pt x="0" y="3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9" name="任意多边形 37"/>
          <p:cNvSpPr/>
          <p:nvPr>
            <p:custDataLst>
              <p:tags r:id="rId12"/>
            </p:custDataLst>
          </p:nvPr>
        </p:nvSpPr>
        <p:spPr>
          <a:xfrm rot="10800000">
            <a:off x="9062667" y="4484846"/>
            <a:ext cx="2459570" cy="2013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78" h="324">
                <a:moveTo>
                  <a:pt x="0" y="0"/>
                </a:moveTo>
                <a:lnTo>
                  <a:pt x="2878" y="0"/>
                </a:lnTo>
                <a:lnTo>
                  <a:pt x="2878" y="324"/>
                </a:lnTo>
                <a:lnTo>
                  <a:pt x="0" y="3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0" name="任意多边形 38"/>
          <p:cNvSpPr/>
          <p:nvPr>
            <p:custDataLst>
              <p:tags r:id="rId13"/>
            </p:custDataLst>
          </p:nvPr>
        </p:nvSpPr>
        <p:spPr>
          <a:xfrm>
            <a:off x="6148220" y="2551617"/>
            <a:ext cx="2746043" cy="116640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419" h="1877">
                <a:moveTo>
                  <a:pt x="0" y="0"/>
                </a:moveTo>
                <a:lnTo>
                  <a:pt x="3481" y="0"/>
                </a:lnTo>
                <a:cubicBezTo>
                  <a:pt x="3999" y="0"/>
                  <a:pt x="4419" y="420"/>
                  <a:pt x="4419" y="939"/>
                </a:cubicBezTo>
                <a:cubicBezTo>
                  <a:pt x="4419" y="1457"/>
                  <a:pt x="3999" y="1877"/>
                  <a:pt x="3481" y="1877"/>
                </a:cubicBezTo>
                <a:lnTo>
                  <a:pt x="2136" y="1877"/>
                </a:lnTo>
                <a:lnTo>
                  <a:pt x="2136" y="1553"/>
                </a:lnTo>
                <a:lnTo>
                  <a:pt x="3459" y="1553"/>
                </a:lnTo>
                <a:cubicBezTo>
                  <a:pt x="3799" y="1553"/>
                  <a:pt x="4074" y="1278"/>
                  <a:pt x="4074" y="939"/>
                </a:cubicBezTo>
                <a:cubicBezTo>
                  <a:pt x="4074" y="599"/>
                  <a:pt x="3799" y="324"/>
                  <a:pt x="3459" y="324"/>
                </a:cubicBezTo>
                <a:lnTo>
                  <a:pt x="0" y="3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1" name="任意多边形 42"/>
          <p:cNvSpPr/>
          <p:nvPr>
            <p:custDataLst>
              <p:tags r:id="rId14"/>
            </p:custDataLst>
          </p:nvPr>
        </p:nvSpPr>
        <p:spPr>
          <a:xfrm>
            <a:off x="65165" y="2551617"/>
            <a:ext cx="5912165" cy="201340"/>
          </a:xfrm>
          <a:custGeom>
            <a:avLst/>
            <a:gdLst>
              <a:gd name="adj" fmla="val 5000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763" h="324">
                <a:moveTo>
                  <a:pt x="0" y="0"/>
                </a:moveTo>
                <a:lnTo>
                  <a:pt x="8763" y="0"/>
                </a:lnTo>
                <a:lnTo>
                  <a:pt x="8763" y="324"/>
                </a:lnTo>
                <a:lnTo>
                  <a:pt x="0" y="32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2" name="矩形 25"/>
          <p:cNvSpPr/>
          <p:nvPr>
            <p:custDataLst>
              <p:tags r:id="rId15"/>
            </p:custDataLst>
          </p:nvPr>
        </p:nvSpPr>
        <p:spPr>
          <a:xfrm>
            <a:off x="5311397" y="1936658"/>
            <a:ext cx="1992264" cy="4033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500" b="1">
                <a:solidFill>
                  <a:schemeClr val="tx1"/>
                </a:solidFill>
                <a:latin typeface="Balthazar"/>
                <a:ea typeface="Balthazar"/>
                <a:cs typeface="Balthazar"/>
                <a:sym typeface="Balthazar"/>
              </a:rPr>
              <a:t>Data </a:t>
            </a:r>
            <a:r>
              <a:rPr lang="en-US" sz="1600" b="1">
                <a:solidFill>
                  <a:schemeClr val="tx1"/>
                </a:solidFill>
                <a:latin typeface="Balthazar"/>
                <a:ea typeface="Balthazar"/>
                <a:cs typeface="Balthazar"/>
                <a:sym typeface="Balthazar"/>
              </a:rPr>
              <a:t>Gathering </a:t>
            </a:r>
            <a:endParaRPr lang="en-US" sz="1500" b="1">
              <a:solidFill>
                <a:schemeClr val="tx1"/>
              </a:solidFill>
              <a:latin typeface="Balthazar"/>
              <a:ea typeface="Balthazar"/>
              <a:cs typeface="Balthazar"/>
              <a:sym typeface="Balthazar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800" b="1" dirty="0">
              <a:solidFill>
                <a:schemeClr val="tx1"/>
              </a:solidFill>
              <a:latin typeface="Balthazar"/>
              <a:ea typeface="Balthazar"/>
              <a:cs typeface="Balthazar"/>
              <a:sym typeface="Balthazar"/>
            </a:endParaRPr>
          </a:p>
        </p:txBody>
      </p:sp>
      <p:sp>
        <p:nvSpPr>
          <p:cNvPr id="93" name="序号"/>
          <p:cNvSpPr/>
          <p:nvPr>
            <p:custDataLst>
              <p:tags r:id="rId16"/>
            </p:custDataLst>
          </p:nvPr>
        </p:nvSpPr>
        <p:spPr>
          <a:xfrm>
            <a:off x="2443329" y="2424227"/>
            <a:ext cx="482220" cy="482220"/>
          </a:xfrm>
          <a:prstGeom prst="ellipse">
            <a:avLst/>
          </a:prstGeom>
          <a:solidFill>
            <a:srgbClr val="FFFFFF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45720" rIns="91440" bIns="45720" numCol="1" spcCol="0" rtlCol="0" fromWordArt="0" anchor="ctr" anchorCtr="0" forceAA="0" compatLnSpc="1">
            <a:normAutofit fontScale="90000"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sz="1400" b="1">
                <a:solidFill>
                  <a:schemeClr val="accent1"/>
                </a:solidFill>
                <a:latin typeface="+mn-lt"/>
                <a:sym typeface="+mn-lt"/>
              </a:rPr>
              <a:t>1</a:t>
            </a:r>
            <a:endParaRPr lang="en-US" sz="1400" b="1">
              <a:solidFill>
                <a:schemeClr val="accent1"/>
              </a:solidFill>
              <a:latin typeface="+mn-ea"/>
              <a:sym typeface="+mn-ea"/>
            </a:endParaRPr>
          </a:p>
        </p:txBody>
      </p:sp>
      <p:sp>
        <p:nvSpPr>
          <p:cNvPr id="94" name="序号"/>
          <p:cNvSpPr/>
          <p:nvPr>
            <p:custDataLst>
              <p:tags r:id="rId17"/>
            </p:custDataLst>
          </p:nvPr>
        </p:nvSpPr>
        <p:spPr>
          <a:xfrm>
            <a:off x="5955030" y="2424430"/>
            <a:ext cx="492125" cy="481965"/>
          </a:xfrm>
          <a:prstGeom prst="ellipse">
            <a:avLst/>
          </a:prstGeom>
          <a:solidFill>
            <a:srgbClr val="FFFFFF"/>
          </a:solidFill>
          <a:ln w="34925">
            <a:solidFill>
              <a:schemeClr val="accent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45720" rIns="91440" bIns="45720" numCol="1" spcCol="0" rtlCol="0" fromWordArt="0" anchor="ctr" anchorCtr="0" forceAA="0" compatLnSpc="1">
            <a:normAutofit fontScale="90000"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IN" altLang="en-US" sz="1400" b="1">
                <a:solidFill>
                  <a:schemeClr val="accent2"/>
                </a:solidFill>
                <a:latin typeface="+mn-ea"/>
                <a:sym typeface="+mn-ea"/>
              </a:rPr>
              <a:t>3</a:t>
            </a:r>
            <a:endParaRPr lang="en-IN" altLang="en-US" sz="1400" b="1">
              <a:solidFill>
                <a:schemeClr val="accent2"/>
              </a:solidFill>
              <a:latin typeface="+mn-ea"/>
              <a:sym typeface="+mn-ea"/>
            </a:endParaRPr>
          </a:p>
        </p:txBody>
      </p:sp>
      <p:sp>
        <p:nvSpPr>
          <p:cNvPr id="95" name="序号"/>
          <p:cNvSpPr/>
          <p:nvPr>
            <p:custDataLst>
              <p:tags r:id="rId18"/>
            </p:custDataLst>
          </p:nvPr>
        </p:nvSpPr>
        <p:spPr>
          <a:xfrm>
            <a:off x="7304677" y="3384938"/>
            <a:ext cx="482220" cy="482220"/>
          </a:xfrm>
          <a:prstGeom prst="ellipse">
            <a:avLst/>
          </a:prstGeom>
          <a:solidFill>
            <a:srgbClr val="FFFFFF"/>
          </a:solidFill>
          <a:ln w="34925">
            <a:solidFill>
              <a:schemeClr val="accent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45720" rIns="91440" bIns="45720" numCol="1" spcCol="0" rtlCol="0" fromWordArt="0" anchor="ctr" anchorCtr="0" forceAA="0" compatLnSpc="1">
            <a:normAutofit fontScale="90000"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IN" altLang="en-US" sz="1400" b="1">
                <a:solidFill>
                  <a:schemeClr val="accent3"/>
                </a:solidFill>
                <a:latin typeface="+mn-ea"/>
                <a:sym typeface="+mn-ea"/>
              </a:rPr>
              <a:t>5</a:t>
            </a:r>
            <a:endParaRPr lang="en-IN" altLang="en-US" sz="1400" b="1">
              <a:solidFill>
                <a:schemeClr val="accent3"/>
              </a:solidFill>
              <a:latin typeface="+mn-ea"/>
              <a:sym typeface="+mn-ea"/>
            </a:endParaRPr>
          </a:p>
        </p:txBody>
      </p:sp>
      <p:sp>
        <p:nvSpPr>
          <p:cNvPr id="98" name="序号"/>
          <p:cNvSpPr/>
          <p:nvPr>
            <p:custDataLst>
              <p:tags r:id="rId19"/>
            </p:custDataLst>
          </p:nvPr>
        </p:nvSpPr>
        <p:spPr>
          <a:xfrm>
            <a:off x="4074550" y="3386181"/>
            <a:ext cx="482220" cy="482220"/>
          </a:xfrm>
          <a:prstGeom prst="ellipse">
            <a:avLst/>
          </a:prstGeom>
          <a:solidFill>
            <a:srgbClr val="FFFFFF"/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45720" rIns="91440" bIns="45720" numCol="1" spcCol="0" rtlCol="0" fromWordArt="0" anchor="ctr" anchorCtr="0" forceAA="0" compatLnSpc="1">
            <a:normAutofit fontScale="90000"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IN" altLang="en-US" sz="1400" b="1">
                <a:solidFill>
                  <a:schemeClr val="accent4"/>
                </a:solidFill>
                <a:latin typeface="+mn-ea"/>
                <a:sym typeface="+mn-ea"/>
              </a:rPr>
              <a:t>6</a:t>
            </a:r>
            <a:endParaRPr lang="en-IN" altLang="en-US" sz="1400" b="1">
              <a:solidFill>
                <a:schemeClr val="accent4"/>
              </a:solidFill>
              <a:latin typeface="+mn-ea"/>
              <a:sym typeface="+mn-ea"/>
            </a:endParaRPr>
          </a:p>
        </p:txBody>
      </p:sp>
      <p:sp>
        <p:nvSpPr>
          <p:cNvPr id="101" name="序号"/>
          <p:cNvSpPr/>
          <p:nvPr>
            <p:custDataLst>
              <p:tags r:id="rId20"/>
            </p:custDataLst>
          </p:nvPr>
        </p:nvSpPr>
        <p:spPr>
          <a:xfrm>
            <a:off x="5715091" y="4352484"/>
            <a:ext cx="482220" cy="482220"/>
          </a:xfrm>
          <a:prstGeom prst="ellipse">
            <a:avLst/>
          </a:prstGeom>
          <a:solidFill>
            <a:srgbClr val="FFFFFF"/>
          </a:solidFill>
          <a:ln w="34925">
            <a:solidFill>
              <a:schemeClr val="accent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45720" rIns="91440" bIns="45720" numCol="1" spcCol="0" rtlCol="0" fromWordArt="0" anchor="ctr" anchorCtr="0" forceAA="0" compatLnSpc="1">
            <a:normAutofit fontScale="90000"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IN" altLang="en-US" sz="1400" b="1">
                <a:solidFill>
                  <a:schemeClr val="accent5"/>
                </a:solidFill>
                <a:latin typeface="+mn-ea"/>
                <a:sym typeface="+mn-ea"/>
              </a:rPr>
              <a:t>7</a:t>
            </a:r>
            <a:endParaRPr lang="en-IN" altLang="en-US" sz="1400" b="1">
              <a:solidFill>
                <a:schemeClr val="accent5"/>
              </a:solidFill>
              <a:latin typeface="+mn-ea"/>
              <a:sym typeface="+mn-ea"/>
            </a:endParaRPr>
          </a:p>
        </p:txBody>
      </p:sp>
      <p:sp>
        <p:nvSpPr>
          <p:cNvPr id="104" name="序号"/>
          <p:cNvSpPr/>
          <p:nvPr>
            <p:custDataLst>
              <p:tags r:id="rId21"/>
            </p:custDataLst>
          </p:nvPr>
        </p:nvSpPr>
        <p:spPr>
          <a:xfrm>
            <a:off x="10051233" y="4352484"/>
            <a:ext cx="482220" cy="482220"/>
          </a:xfrm>
          <a:prstGeom prst="ellipse">
            <a:avLst/>
          </a:prstGeom>
          <a:solidFill>
            <a:srgbClr val="FFFFFF"/>
          </a:solidFill>
          <a:ln w="34925">
            <a:solidFill>
              <a:schemeClr val="accent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45720" rIns="91440" bIns="45720" numCol="1" spcCol="0" rtlCol="0" fromWordArt="0" anchor="ctr" anchorCtr="0" forceAA="0" compatLnSpc="1">
            <a:normAutofit fontScale="90000"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IN" altLang="en-US" sz="1400" b="1">
                <a:solidFill>
                  <a:schemeClr val="accent6"/>
                </a:solidFill>
                <a:latin typeface="+mn-ea"/>
                <a:sym typeface="+mn-ea"/>
              </a:rPr>
              <a:t>9</a:t>
            </a:r>
            <a:endParaRPr lang="en-IN" altLang="en-US" sz="1400" b="1">
              <a:solidFill>
                <a:schemeClr val="accent6"/>
              </a:solidFill>
              <a:latin typeface="+mn-ea"/>
              <a:sym typeface="+mn-ea"/>
            </a:endParaRPr>
          </a:p>
        </p:txBody>
      </p:sp>
      <p:sp>
        <p:nvSpPr>
          <p:cNvPr id="105" name="任意多边形: 形状 35"/>
          <p:cNvSpPr/>
          <p:nvPr>
            <p:custDataLst>
              <p:tags r:id="rId22"/>
            </p:custDataLst>
          </p:nvPr>
        </p:nvSpPr>
        <p:spPr>
          <a:xfrm>
            <a:off x="11491787" y="4409655"/>
            <a:ext cx="221846" cy="338673"/>
          </a:xfrm>
          <a:custGeom>
            <a:avLst/>
            <a:gdLst>
              <a:gd name="connsiteX0" fmla="*/ 222587 w 228229"/>
              <a:gd name="connsiteY0" fmla="*/ 120936 h 260315"/>
              <a:gd name="connsiteX1" fmla="*/ 14943 w 228229"/>
              <a:gd name="connsiteY1" fmla="*/ 1017 h 260315"/>
              <a:gd name="connsiteX2" fmla="*/ 893 w 228229"/>
              <a:gd name="connsiteY2" fmla="*/ 4779 h 260315"/>
              <a:gd name="connsiteX3" fmla="*/ -488 w 228229"/>
              <a:gd name="connsiteY3" fmla="*/ 9875 h 260315"/>
              <a:gd name="connsiteX4" fmla="*/ -488 w 228229"/>
              <a:gd name="connsiteY4" fmla="*/ 249714 h 260315"/>
              <a:gd name="connsiteX5" fmla="*/ 9847 w 228229"/>
              <a:gd name="connsiteY5" fmla="*/ 259954 h 260315"/>
              <a:gd name="connsiteX6" fmla="*/ 14943 w 228229"/>
              <a:gd name="connsiteY6" fmla="*/ 258572 h 260315"/>
              <a:gd name="connsiteX7" fmla="*/ 222587 w 228229"/>
              <a:gd name="connsiteY7" fmla="*/ 138653 h 260315"/>
              <a:gd name="connsiteX8" fmla="*/ 226407 w 228229"/>
              <a:gd name="connsiteY8" fmla="*/ 124756 h 260315"/>
              <a:gd name="connsiteX9" fmla="*/ 222587 w 228229"/>
              <a:gd name="connsiteY9" fmla="*/ 120936 h 260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229" h="260315">
                <a:moveTo>
                  <a:pt x="222587" y="120936"/>
                </a:moveTo>
                <a:lnTo>
                  <a:pt x="14943" y="1017"/>
                </a:lnTo>
                <a:cubicBezTo>
                  <a:pt x="10018" y="-1822"/>
                  <a:pt x="3732" y="-136"/>
                  <a:pt x="893" y="4779"/>
                </a:cubicBezTo>
                <a:cubicBezTo>
                  <a:pt x="-2" y="6331"/>
                  <a:pt x="-479" y="8084"/>
                  <a:pt x="-488" y="9875"/>
                </a:cubicBezTo>
                <a:lnTo>
                  <a:pt x="-488" y="249714"/>
                </a:lnTo>
                <a:cubicBezTo>
                  <a:pt x="-459" y="255391"/>
                  <a:pt x="4170" y="259982"/>
                  <a:pt x="9847" y="259954"/>
                </a:cubicBezTo>
                <a:cubicBezTo>
                  <a:pt x="11637" y="259944"/>
                  <a:pt x="13390" y="259468"/>
                  <a:pt x="14943" y="258572"/>
                </a:cubicBezTo>
                <a:lnTo>
                  <a:pt x="222587" y="138653"/>
                </a:lnTo>
                <a:cubicBezTo>
                  <a:pt x="227483" y="135871"/>
                  <a:pt x="229188" y="129642"/>
                  <a:pt x="226407" y="124756"/>
                </a:cubicBezTo>
                <a:cubicBezTo>
                  <a:pt x="225502" y="123165"/>
                  <a:pt x="224178" y="121841"/>
                  <a:pt x="222587" y="1209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6" name="序号"/>
          <p:cNvSpPr/>
          <p:nvPr>
            <p:custDataLst>
              <p:tags r:id="rId23"/>
            </p:custDataLst>
          </p:nvPr>
        </p:nvSpPr>
        <p:spPr>
          <a:xfrm>
            <a:off x="4047974" y="2360092"/>
            <a:ext cx="482220" cy="482220"/>
          </a:xfrm>
          <a:prstGeom prst="ellipse">
            <a:avLst/>
          </a:prstGeom>
          <a:solidFill>
            <a:srgbClr val="FFFFFF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45720" rIns="91440" bIns="45720" numCol="1" spcCol="0" rtlCol="0" fromWordArt="0" anchor="ctr" anchorCtr="0" forceAA="0" compatLnSpc="1">
            <a:normAutofit fontScale="90000"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IN" altLang="en-US" sz="1400" b="1">
                <a:solidFill>
                  <a:schemeClr val="accent1"/>
                </a:solidFill>
                <a:latin typeface="+mn-ea"/>
                <a:sym typeface="+mn-ea"/>
              </a:rPr>
              <a:t>2</a:t>
            </a:r>
            <a:endParaRPr lang="en-IN" altLang="en-US" sz="1400" b="1">
              <a:solidFill>
                <a:schemeClr val="accent1"/>
              </a:solidFill>
              <a:latin typeface="+mn-ea"/>
              <a:sym typeface="+mn-ea"/>
            </a:endParaRPr>
          </a:p>
        </p:txBody>
      </p:sp>
      <p:sp>
        <p:nvSpPr>
          <p:cNvPr id="107" name="序号"/>
          <p:cNvSpPr/>
          <p:nvPr>
            <p:custDataLst>
              <p:tags r:id="rId24"/>
            </p:custDataLst>
          </p:nvPr>
        </p:nvSpPr>
        <p:spPr>
          <a:xfrm>
            <a:off x="7872095" y="2360295"/>
            <a:ext cx="481965" cy="481965"/>
          </a:xfrm>
          <a:prstGeom prst="ellipse">
            <a:avLst/>
          </a:prstGeom>
          <a:solidFill>
            <a:srgbClr val="FFFFFF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45720" rIns="91440" bIns="45720" numCol="1" spcCol="0" rtlCol="0" fromWordArt="0" anchor="ctr" anchorCtr="0" forceAA="0" compatLnSpc="1">
            <a:normAutofit fontScale="90000"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IN" altLang="en-US" sz="1400" b="1">
                <a:solidFill>
                  <a:schemeClr val="accent1"/>
                </a:solidFill>
                <a:latin typeface="+mn-ea"/>
                <a:sym typeface="+mn-ea"/>
              </a:rPr>
              <a:t>4</a:t>
            </a:r>
            <a:endParaRPr lang="en-IN" altLang="en-US" sz="1400" b="1">
              <a:solidFill>
                <a:schemeClr val="accent1"/>
              </a:solidFill>
              <a:latin typeface="+mn-ea"/>
              <a:sym typeface="+mn-ea"/>
            </a:endParaRPr>
          </a:p>
        </p:txBody>
      </p:sp>
      <p:sp>
        <p:nvSpPr>
          <p:cNvPr id="109" name="序号"/>
          <p:cNvSpPr/>
          <p:nvPr>
            <p:custDataLst>
              <p:tags r:id="rId25"/>
            </p:custDataLst>
          </p:nvPr>
        </p:nvSpPr>
        <p:spPr>
          <a:xfrm>
            <a:off x="7787096" y="4375344"/>
            <a:ext cx="482220" cy="482220"/>
          </a:xfrm>
          <a:prstGeom prst="ellipse">
            <a:avLst/>
          </a:prstGeom>
          <a:solidFill>
            <a:srgbClr val="FFFFFF"/>
          </a:solidFill>
          <a:ln w="34925">
            <a:solidFill>
              <a:schemeClr val="accent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45720" rIns="91440" bIns="45720" numCol="1" spcCol="0" rtlCol="0" fromWordArt="0" anchor="ctr" anchorCtr="0" forceAA="0" compatLnSpc="1">
            <a:normAutofit fontScale="90000"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IN" altLang="en-US" sz="1400" b="1">
                <a:solidFill>
                  <a:schemeClr val="accent5"/>
                </a:solidFill>
                <a:latin typeface="+mn-ea"/>
                <a:sym typeface="+mn-ea"/>
              </a:rPr>
              <a:t>8</a:t>
            </a:r>
            <a:endParaRPr lang="en-IN" altLang="en-US" sz="1400" b="1">
              <a:solidFill>
                <a:schemeClr val="accent5"/>
              </a:solidFill>
              <a:latin typeface="+mn-ea"/>
              <a:sym typeface="+mn-ea"/>
            </a:endParaRPr>
          </a:p>
        </p:txBody>
      </p:sp>
      <p:sp>
        <p:nvSpPr>
          <p:cNvPr id="112" name="Text Box 111"/>
          <p:cNvSpPr txBox="1"/>
          <p:nvPr/>
        </p:nvSpPr>
        <p:spPr>
          <a:xfrm>
            <a:off x="3642360" y="1936750"/>
            <a:ext cx="1338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/>
              <a:t>Objectives</a:t>
            </a:r>
            <a:endParaRPr lang="en-US" altLang="en-US" sz="1600"/>
          </a:p>
        </p:txBody>
      </p:sp>
    </p:spTree>
    <p:custDataLst>
      <p:tags r:id="rId2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23240" y="94615"/>
            <a:ext cx="4286885" cy="868680"/>
          </a:xfrm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 altLang="en-US"/>
              <a:t>Introducti</a:t>
            </a:r>
            <a:r>
              <a:rPr lang="en-IN" altLang="en-US"/>
              <a:t>o</a:t>
            </a:r>
            <a:r>
              <a:rPr lang="en-US" altLang="en-US"/>
              <a:t>n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523240" y="963295"/>
            <a:ext cx="11146790" cy="5556885"/>
          </a:xfrm>
          <a:prstGeom prst="rect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 sz="2100"/>
              <a:t>In today’s competitive digital marketing environment, businesses generate massive amounts of customer data through various online campaigns.</a:t>
            </a:r>
            <a:endParaRPr lang="en-US" altLang="en-US" sz="2100"/>
          </a:p>
          <a:p>
            <a:pPr marL="342900" indent="-342900">
              <a:buFont typeface="Wingdings" panose="05000000000000000000" charset="0"/>
              <a:buChar char="Ø"/>
            </a:pPr>
            <a:endParaRPr lang="en-US" altLang="en-US" sz="21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 sz="2100"/>
              <a:t>Predicting which customers are most likely to convert helps organizations focus their marketing efforts effectively.</a:t>
            </a:r>
            <a:endParaRPr lang="en-US" altLang="en-US" sz="2100"/>
          </a:p>
          <a:p>
            <a:pPr marL="342900" indent="-342900">
              <a:buFont typeface="Wingdings" panose="05000000000000000000" charset="0"/>
              <a:buChar char="Ø"/>
            </a:pPr>
            <a:endParaRPr lang="en-US" altLang="en-US" sz="21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 sz="2100"/>
              <a:t>Machine Learning (ML) techniques enable data-driven insights by analyzing customer demographics, engagement behavior, and campaign interactions.</a:t>
            </a:r>
            <a:endParaRPr lang="en-US" altLang="en-US" sz="2100"/>
          </a:p>
          <a:p>
            <a:pPr marL="342900" indent="-342900">
              <a:buFont typeface="Wingdings" panose="05000000000000000000" charset="0"/>
              <a:buChar char="Ø"/>
            </a:pPr>
            <a:endParaRPr lang="en-US" altLang="en-US" sz="21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 sz="2100"/>
              <a:t>This project uses ML to predict customer conversions, helping marketing teams to improve targeting accuracy, reduce ad spend, and maximize campaign performance.</a:t>
            </a:r>
            <a:endParaRPr lang="en-US" altLang="en-US" sz="2100"/>
          </a:p>
          <a:p>
            <a:pPr marL="342900" indent="-342900">
              <a:buFont typeface="Wingdings" panose="05000000000000000000" charset="0"/>
              <a:buChar char="Ø"/>
            </a:pPr>
            <a:endParaRPr lang="en-US" altLang="en-US" sz="2100"/>
          </a:p>
          <a:p>
            <a:pPr marL="342900" indent="-342900">
              <a:buFont typeface="Wingdings" panose="05000000000000000000" charset="0"/>
              <a:buChar char="Ø"/>
            </a:pPr>
            <a:r>
              <a:rPr lang="en-US" altLang="en-US" sz="2100"/>
              <a:t>The study focuses on developing a predictive model that identifies potential converters, providing valuable insights for strategic marketing decisions.</a:t>
            </a:r>
            <a:endParaRPr lang="en-US" altLang="en-US" sz="2100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6105" y="352425"/>
            <a:ext cx="3260090" cy="844550"/>
          </a:xfrm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p>
            <a:r>
              <a:rPr lang="en-US" altLang="en-US"/>
              <a:t>Objectives</a:t>
            </a:r>
            <a:endParaRPr lang="en-U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586105" y="1209040"/>
            <a:ext cx="11103610" cy="5234940"/>
          </a:xfrm>
          <a:prstGeom prst="rect">
            <a:avLst/>
          </a:prstGeom>
        </p:spPr>
        <p:style>
          <a:lnRef idx="0">
            <a:srgbClr val="FFFFFF"/>
          </a:lnRef>
          <a:fillRef idx="3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200"/>
              <a:t>To develop a machine learning model capable of accurately predicting customer conversions.</a:t>
            </a:r>
            <a:endParaRPr lang="en-US" alt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200"/>
              <a:t>To perform data exploration and preprocessing for better understanding and model readiness.</a:t>
            </a:r>
            <a:endParaRPr lang="en-US" alt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200"/>
              <a:t>To compare various ML algorithms (Decision Tree, Random Forest, Gradient Boosting) and select the best-performing model.</a:t>
            </a:r>
            <a:endParaRPr lang="en-US" alt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200"/>
              <a:t>To identify key features that significantly influence customer conversion rates.</a:t>
            </a:r>
            <a:endParaRPr lang="en-US" alt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200"/>
              <a:t>To support marketing teams in optimizing campaign targeting, improving conversion rates, and maximizing Return on Advertising Spend (ROAS).</a:t>
            </a:r>
            <a:endParaRPr lang="en-US" altLang="en-US" sz="2200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69" y="0"/>
            <a:ext cx="10275831" cy="6858000"/>
          </a:xfrm>
          <a:prstGeom prst="rect">
            <a:avLst/>
          </a:prstGeom>
        </p:spPr>
      </p:pic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62000">
                <a:schemeClr val="bg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925614" y="623005"/>
            <a:ext cx="6465786" cy="792000"/>
          </a:xfrm>
        </p:spPr>
        <p:txBody>
          <a:bodyPr wrap="square" lIns="0" tIns="0" rIns="0" bIns="0">
            <a:normAutofit/>
          </a:bodyPr>
          <a:lstStyle/>
          <a:p>
            <a:pPr algn="l"/>
            <a:r>
              <a:rPr lang="en-US" spc="0" dirty="0"/>
              <a:t>Data Gathering</a:t>
            </a:r>
            <a:endParaRPr lang="en-US" spc="0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925830" y="1744980"/>
            <a:ext cx="6465570" cy="12395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ym typeface="+mn-ea"/>
              </a:rPr>
              <a:t>The dataset was collected from a digital marketing campaign containing customer-level data and engagement metrics.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ym typeface="+mn-ea"/>
              </a:rPr>
              <a:t>Dataset: Digital Marketing Campaign Dataset (CSV)</a:t>
            </a: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925830" y="3429000"/>
            <a:ext cx="6465570" cy="18853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ym typeface="+mn-ea"/>
              </a:rPr>
              <a:t>Records: ~8,000 | Features: ~20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ym typeface="+mn-ea"/>
              </a:rPr>
              <a:t>Data Type: Demographic, Engagement, Campaign &amp; Behavioral</a:t>
            </a:r>
            <a:endParaRPr lang="en-US" altLang="en-US"/>
          </a:p>
          <a:p>
            <a:pPr indent="0" fontAlgn="auto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925830" y="4931410"/>
            <a:ext cx="6589395" cy="12395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ym typeface="+mn-ea"/>
              </a:rPr>
              <a:t>Target: Conversion (0 = No, 1 = Yes)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>
                <a:sym typeface="+mn-ea"/>
              </a:rPr>
              <a:t>Source: Company campaign performance data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Arial" panose="020B0604020202020204" pitchFamily="34" charset="0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: 形状 47"/>
          <p:cNvSpPr/>
          <p:nvPr>
            <p:custDataLst>
              <p:tags r:id="rId1"/>
            </p:custDataLst>
          </p:nvPr>
        </p:nvSpPr>
        <p:spPr>
          <a:xfrm>
            <a:off x="4332164" y="1753"/>
            <a:ext cx="7859835" cy="3146952"/>
          </a:xfrm>
          <a:custGeom>
            <a:avLst/>
            <a:gdLst>
              <a:gd name="connsiteX0" fmla="*/ 166791 w 7829685"/>
              <a:gd name="connsiteY0" fmla="*/ 0 h 3108043"/>
              <a:gd name="connsiteX1" fmla="*/ 7829685 w 7829685"/>
              <a:gd name="connsiteY1" fmla="*/ 0 h 3108043"/>
              <a:gd name="connsiteX2" fmla="*/ 7829685 w 7829685"/>
              <a:gd name="connsiteY2" fmla="*/ 2289954 h 3108043"/>
              <a:gd name="connsiteX3" fmla="*/ 7767585 w 7829685"/>
              <a:gd name="connsiteY3" fmla="*/ 2392791 h 3108043"/>
              <a:gd name="connsiteX4" fmla="*/ 5886865 w 7829685"/>
              <a:gd name="connsiteY4" fmla="*/ 3039886 h 3108043"/>
              <a:gd name="connsiteX5" fmla="*/ 3735119 w 7829685"/>
              <a:gd name="connsiteY5" fmla="*/ 1880193 h 3108043"/>
              <a:gd name="connsiteX6" fmla="*/ 716881 w 7829685"/>
              <a:gd name="connsiteY6" fmla="*/ 1580340 h 3108043"/>
              <a:gd name="connsiteX7" fmla="*/ 166791 w 7829685"/>
              <a:gd name="connsiteY7" fmla="*/ 0 h 3108043"/>
              <a:gd name="connsiteX0-1" fmla="*/ 166791 w 7829685"/>
              <a:gd name="connsiteY0-2" fmla="*/ 0 h 3120124"/>
              <a:gd name="connsiteX1-3" fmla="*/ 7829685 w 7829685"/>
              <a:gd name="connsiteY1-4" fmla="*/ 0 h 3120124"/>
              <a:gd name="connsiteX2-5" fmla="*/ 7829685 w 7829685"/>
              <a:gd name="connsiteY2-6" fmla="*/ 2289954 h 3120124"/>
              <a:gd name="connsiteX3-7" fmla="*/ 7767585 w 7829685"/>
              <a:gd name="connsiteY3-8" fmla="*/ 2392791 h 3120124"/>
              <a:gd name="connsiteX4-9" fmla="*/ 5886865 w 7829685"/>
              <a:gd name="connsiteY4-10" fmla="*/ 3039886 h 3120124"/>
              <a:gd name="connsiteX5-11" fmla="*/ 3735119 w 7829685"/>
              <a:gd name="connsiteY5-12" fmla="*/ 1880193 h 3120124"/>
              <a:gd name="connsiteX6-13" fmla="*/ 716881 w 7829685"/>
              <a:gd name="connsiteY6-14" fmla="*/ 1580340 h 3120124"/>
              <a:gd name="connsiteX7-15" fmla="*/ 166791 w 7829685"/>
              <a:gd name="connsiteY7-16" fmla="*/ 0 h 3120124"/>
              <a:gd name="connsiteX0-17" fmla="*/ 146060 w 7915634"/>
              <a:gd name="connsiteY0-18" fmla="*/ 0 h 3135364"/>
              <a:gd name="connsiteX1-19" fmla="*/ 7915634 w 7915634"/>
              <a:gd name="connsiteY1-20" fmla="*/ 15240 h 3135364"/>
              <a:gd name="connsiteX2-21" fmla="*/ 7915634 w 7915634"/>
              <a:gd name="connsiteY2-22" fmla="*/ 2305194 h 3135364"/>
              <a:gd name="connsiteX3-23" fmla="*/ 7853534 w 7915634"/>
              <a:gd name="connsiteY3-24" fmla="*/ 2408031 h 3135364"/>
              <a:gd name="connsiteX4-25" fmla="*/ 5972814 w 7915634"/>
              <a:gd name="connsiteY4-26" fmla="*/ 3055126 h 3135364"/>
              <a:gd name="connsiteX5-27" fmla="*/ 3821068 w 7915634"/>
              <a:gd name="connsiteY5-28" fmla="*/ 1895433 h 3135364"/>
              <a:gd name="connsiteX6-29" fmla="*/ 802830 w 7915634"/>
              <a:gd name="connsiteY6-30" fmla="*/ 1595580 h 3135364"/>
              <a:gd name="connsiteX7-31" fmla="*/ 146060 w 7915634"/>
              <a:gd name="connsiteY7-32" fmla="*/ 0 h 3135364"/>
              <a:gd name="connsiteX0-33" fmla="*/ 147310 w 7909740"/>
              <a:gd name="connsiteY0-34" fmla="*/ 0 h 3140127"/>
              <a:gd name="connsiteX1-35" fmla="*/ 7909740 w 7909740"/>
              <a:gd name="connsiteY1-36" fmla="*/ 20003 h 3140127"/>
              <a:gd name="connsiteX2-37" fmla="*/ 7909740 w 7909740"/>
              <a:gd name="connsiteY2-38" fmla="*/ 2309957 h 3140127"/>
              <a:gd name="connsiteX3-39" fmla="*/ 7847640 w 7909740"/>
              <a:gd name="connsiteY3-40" fmla="*/ 2412794 h 3140127"/>
              <a:gd name="connsiteX4-41" fmla="*/ 5966920 w 7909740"/>
              <a:gd name="connsiteY4-42" fmla="*/ 3059889 h 3140127"/>
              <a:gd name="connsiteX5-43" fmla="*/ 3815174 w 7909740"/>
              <a:gd name="connsiteY5-44" fmla="*/ 1900196 h 3140127"/>
              <a:gd name="connsiteX6-45" fmla="*/ 796936 w 7909740"/>
              <a:gd name="connsiteY6-46" fmla="*/ 1600343 h 3140127"/>
              <a:gd name="connsiteX7-47" fmla="*/ 147310 w 7909740"/>
              <a:gd name="connsiteY7-48" fmla="*/ 0 h 3140127"/>
              <a:gd name="connsiteX0-49" fmla="*/ 126869 w 7889299"/>
              <a:gd name="connsiteY0-50" fmla="*/ 0 h 3140127"/>
              <a:gd name="connsiteX1-51" fmla="*/ 7889299 w 7889299"/>
              <a:gd name="connsiteY1-52" fmla="*/ 20003 h 3140127"/>
              <a:gd name="connsiteX2-53" fmla="*/ 7889299 w 7889299"/>
              <a:gd name="connsiteY2-54" fmla="*/ 2309957 h 3140127"/>
              <a:gd name="connsiteX3-55" fmla="*/ 7827199 w 7889299"/>
              <a:gd name="connsiteY3-56" fmla="*/ 2412794 h 3140127"/>
              <a:gd name="connsiteX4-57" fmla="*/ 5946479 w 7889299"/>
              <a:gd name="connsiteY4-58" fmla="*/ 3059889 h 3140127"/>
              <a:gd name="connsiteX5-59" fmla="*/ 3794733 w 7889299"/>
              <a:gd name="connsiteY5-60" fmla="*/ 1900196 h 3140127"/>
              <a:gd name="connsiteX6-61" fmla="*/ 776495 w 7889299"/>
              <a:gd name="connsiteY6-62" fmla="*/ 1600343 h 3140127"/>
              <a:gd name="connsiteX7-63" fmla="*/ 126869 w 7889299"/>
              <a:gd name="connsiteY7-64" fmla="*/ 0 h 3140127"/>
              <a:gd name="connsiteX0-65" fmla="*/ 135029 w 7897459"/>
              <a:gd name="connsiteY0-66" fmla="*/ 0 h 3140127"/>
              <a:gd name="connsiteX1-67" fmla="*/ 7897459 w 7897459"/>
              <a:gd name="connsiteY1-68" fmla="*/ 20003 h 3140127"/>
              <a:gd name="connsiteX2-69" fmla="*/ 7897459 w 7897459"/>
              <a:gd name="connsiteY2-70" fmla="*/ 2309957 h 3140127"/>
              <a:gd name="connsiteX3-71" fmla="*/ 7835359 w 7897459"/>
              <a:gd name="connsiteY3-72" fmla="*/ 2412794 h 3140127"/>
              <a:gd name="connsiteX4-73" fmla="*/ 5954639 w 7897459"/>
              <a:gd name="connsiteY4-74" fmla="*/ 3059889 h 3140127"/>
              <a:gd name="connsiteX5-75" fmla="*/ 3802893 w 7897459"/>
              <a:gd name="connsiteY5-76" fmla="*/ 1900196 h 3140127"/>
              <a:gd name="connsiteX6-77" fmla="*/ 784655 w 7897459"/>
              <a:gd name="connsiteY6-78" fmla="*/ 1600343 h 3140127"/>
              <a:gd name="connsiteX7-79" fmla="*/ 135029 w 7897459"/>
              <a:gd name="connsiteY7-80" fmla="*/ 0 h 3140127"/>
              <a:gd name="connsiteX0-81" fmla="*/ 142317 w 7864265"/>
              <a:gd name="connsiteY0-82" fmla="*/ 0 h 3142509"/>
              <a:gd name="connsiteX1-83" fmla="*/ 7864265 w 7864265"/>
              <a:gd name="connsiteY1-84" fmla="*/ 22385 h 3142509"/>
              <a:gd name="connsiteX2-85" fmla="*/ 7864265 w 7864265"/>
              <a:gd name="connsiteY2-86" fmla="*/ 2312339 h 3142509"/>
              <a:gd name="connsiteX3-87" fmla="*/ 7802165 w 7864265"/>
              <a:gd name="connsiteY3-88" fmla="*/ 2415176 h 3142509"/>
              <a:gd name="connsiteX4-89" fmla="*/ 5921445 w 7864265"/>
              <a:gd name="connsiteY4-90" fmla="*/ 3062271 h 3142509"/>
              <a:gd name="connsiteX5-91" fmla="*/ 3769699 w 7864265"/>
              <a:gd name="connsiteY5-92" fmla="*/ 1902578 h 3142509"/>
              <a:gd name="connsiteX6-93" fmla="*/ 751461 w 7864265"/>
              <a:gd name="connsiteY6-94" fmla="*/ 1602725 h 3142509"/>
              <a:gd name="connsiteX7-95" fmla="*/ 142317 w 7864265"/>
              <a:gd name="connsiteY7-96" fmla="*/ 0 h 3142509"/>
              <a:gd name="connsiteX0-97" fmla="*/ 145978 w 7848876"/>
              <a:gd name="connsiteY0-98" fmla="*/ 0 h 3137747"/>
              <a:gd name="connsiteX1-99" fmla="*/ 7848876 w 7848876"/>
              <a:gd name="connsiteY1-100" fmla="*/ 17623 h 3137747"/>
              <a:gd name="connsiteX2-101" fmla="*/ 7848876 w 7848876"/>
              <a:gd name="connsiteY2-102" fmla="*/ 2307577 h 3137747"/>
              <a:gd name="connsiteX3-103" fmla="*/ 7786776 w 7848876"/>
              <a:gd name="connsiteY3-104" fmla="*/ 2410414 h 3137747"/>
              <a:gd name="connsiteX4-105" fmla="*/ 5906056 w 7848876"/>
              <a:gd name="connsiteY4-106" fmla="*/ 3057509 h 3137747"/>
              <a:gd name="connsiteX5-107" fmla="*/ 3754310 w 7848876"/>
              <a:gd name="connsiteY5-108" fmla="*/ 1897816 h 3137747"/>
              <a:gd name="connsiteX6-109" fmla="*/ 736072 w 7848876"/>
              <a:gd name="connsiteY6-110" fmla="*/ 1597963 h 3137747"/>
              <a:gd name="connsiteX7-111" fmla="*/ 145978 w 7848876"/>
              <a:gd name="connsiteY7-112" fmla="*/ 0 h 3137747"/>
              <a:gd name="connsiteX0-113" fmla="*/ 144127 w 7856550"/>
              <a:gd name="connsiteY0-114" fmla="*/ 0 h 3140128"/>
              <a:gd name="connsiteX1-115" fmla="*/ 7856550 w 7856550"/>
              <a:gd name="connsiteY1-116" fmla="*/ 20004 h 3140128"/>
              <a:gd name="connsiteX2-117" fmla="*/ 7856550 w 7856550"/>
              <a:gd name="connsiteY2-118" fmla="*/ 2309958 h 3140128"/>
              <a:gd name="connsiteX3-119" fmla="*/ 7794450 w 7856550"/>
              <a:gd name="connsiteY3-120" fmla="*/ 2412795 h 3140128"/>
              <a:gd name="connsiteX4-121" fmla="*/ 5913730 w 7856550"/>
              <a:gd name="connsiteY4-122" fmla="*/ 3059890 h 3140128"/>
              <a:gd name="connsiteX5-123" fmla="*/ 3761984 w 7856550"/>
              <a:gd name="connsiteY5-124" fmla="*/ 1900197 h 3140128"/>
              <a:gd name="connsiteX6-125" fmla="*/ 743746 w 7856550"/>
              <a:gd name="connsiteY6-126" fmla="*/ 1600344 h 3140128"/>
              <a:gd name="connsiteX7-127" fmla="*/ 144127 w 7856550"/>
              <a:gd name="connsiteY7-128" fmla="*/ 0 h 3140128"/>
              <a:gd name="connsiteX0-129" fmla="*/ 142053 w 7854476"/>
              <a:gd name="connsiteY0-130" fmla="*/ 0 h 3140128"/>
              <a:gd name="connsiteX1-131" fmla="*/ 7854476 w 7854476"/>
              <a:gd name="connsiteY1-132" fmla="*/ 20004 h 3140128"/>
              <a:gd name="connsiteX2-133" fmla="*/ 7854476 w 7854476"/>
              <a:gd name="connsiteY2-134" fmla="*/ 2309958 h 3140128"/>
              <a:gd name="connsiteX3-135" fmla="*/ 7792376 w 7854476"/>
              <a:gd name="connsiteY3-136" fmla="*/ 2412795 h 3140128"/>
              <a:gd name="connsiteX4-137" fmla="*/ 5911656 w 7854476"/>
              <a:gd name="connsiteY4-138" fmla="*/ 3059890 h 3140128"/>
              <a:gd name="connsiteX5-139" fmla="*/ 3759910 w 7854476"/>
              <a:gd name="connsiteY5-140" fmla="*/ 1900197 h 3140128"/>
              <a:gd name="connsiteX6-141" fmla="*/ 741672 w 7854476"/>
              <a:gd name="connsiteY6-142" fmla="*/ 1600344 h 3140128"/>
              <a:gd name="connsiteX7-143" fmla="*/ 142053 w 7854476"/>
              <a:gd name="connsiteY7-144" fmla="*/ 0 h 3140128"/>
              <a:gd name="connsiteX0-145" fmla="*/ 146202 w 7858625"/>
              <a:gd name="connsiteY0-146" fmla="*/ 0 h 3140128"/>
              <a:gd name="connsiteX1-147" fmla="*/ 7858625 w 7858625"/>
              <a:gd name="connsiteY1-148" fmla="*/ 20004 h 3140128"/>
              <a:gd name="connsiteX2-149" fmla="*/ 7858625 w 7858625"/>
              <a:gd name="connsiteY2-150" fmla="*/ 2309958 h 3140128"/>
              <a:gd name="connsiteX3-151" fmla="*/ 7796525 w 7858625"/>
              <a:gd name="connsiteY3-152" fmla="*/ 2412795 h 3140128"/>
              <a:gd name="connsiteX4-153" fmla="*/ 5915805 w 7858625"/>
              <a:gd name="connsiteY4-154" fmla="*/ 3059890 h 3140128"/>
              <a:gd name="connsiteX5-155" fmla="*/ 3764059 w 7858625"/>
              <a:gd name="connsiteY5-156" fmla="*/ 1900197 h 3140128"/>
              <a:gd name="connsiteX6-157" fmla="*/ 745821 w 7858625"/>
              <a:gd name="connsiteY6-158" fmla="*/ 1600344 h 3140128"/>
              <a:gd name="connsiteX7-159" fmla="*/ 146202 w 7858625"/>
              <a:gd name="connsiteY7-160" fmla="*/ 0 h 3140128"/>
              <a:gd name="connsiteX0-161" fmla="*/ 156590 w 7869013"/>
              <a:gd name="connsiteY0-162" fmla="*/ 0 h 3140128"/>
              <a:gd name="connsiteX1-163" fmla="*/ 7869013 w 7869013"/>
              <a:gd name="connsiteY1-164" fmla="*/ 20004 h 3140128"/>
              <a:gd name="connsiteX2-165" fmla="*/ 7869013 w 7869013"/>
              <a:gd name="connsiteY2-166" fmla="*/ 2309958 h 3140128"/>
              <a:gd name="connsiteX3-167" fmla="*/ 7806913 w 7869013"/>
              <a:gd name="connsiteY3-168" fmla="*/ 2412795 h 3140128"/>
              <a:gd name="connsiteX4-169" fmla="*/ 5926193 w 7869013"/>
              <a:gd name="connsiteY4-170" fmla="*/ 3059890 h 3140128"/>
              <a:gd name="connsiteX5-171" fmla="*/ 3774447 w 7869013"/>
              <a:gd name="connsiteY5-172" fmla="*/ 1900197 h 3140128"/>
              <a:gd name="connsiteX6-173" fmla="*/ 756209 w 7869013"/>
              <a:gd name="connsiteY6-174" fmla="*/ 1600344 h 3140128"/>
              <a:gd name="connsiteX7-175" fmla="*/ 156590 w 7869013"/>
              <a:gd name="connsiteY7-176" fmla="*/ 0 h 3140128"/>
              <a:gd name="connsiteX0-177" fmla="*/ 146203 w 7858626"/>
              <a:gd name="connsiteY0-178" fmla="*/ 0 h 3140128"/>
              <a:gd name="connsiteX1-179" fmla="*/ 7858626 w 7858626"/>
              <a:gd name="connsiteY1-180" fmla="*/ 20004 h 3140128"/>
              <a:gd name="connsiteX2-181" fmla="*/ 7858626 w 7858626"/>
              <a:gd name="connsiteY2-182" fmla="*/ 2309958 h 3140128"/>
              <a:gd name="connsiteX3-183" fmla="*/ 7796526 w 7858626"/>
              <a:gd name="connsiteY3-184" fmla="*/ 2412795 h 3140128"/>
              <a:gd name="connsiteX4-185" fmla="*/ 5915806 w 7858626"/>
              <a:gd name="connsiteY4-186" fmla="*/ 3059890 h 3140128"/>
              <a:gd name="connsiteX5-187" fmla="*/ 3764060 w 7858626"/>
              <a:gd name="connsiteY5-188" fmla="*/ 1900197 h 3140128"/>
              <a:gd name="connsiteX6-189" fmla="*/ 745822 w 7858626"/>
              <a:gd name="connsiteY6-190" fmla="*/ 1600344 h 3140128"/>
              <a:gd name="connsiteX7-191" fmla="*/ 146203 w 7858626"/>
              <a:gd name="connsiteY7-192" fmla="*/ 0 h 3140128"/>
              <a:gd name="connsiteX0-193" fmla="*/ 135834 w 7848257"/>
              <a:gd name="connsiteY0-194" fmla="*/ 0 h 3140128"/>
              <a:gd name="connsiteX1-195" fmla="*/ 7848257 w 7848257"/>
              <a:gd name="connsiteY1-196" fmla="*/ 20004 h 3140128"/>
              <a:gd name="connsiteX2-197" fmla="*/ 7848257 w 7848257"/>
              <a:gd name="connsiteY2-198" fmla="*/ 2309958 h 3140128"/>
              <a:gd name="connsiteX3-199" fmla="*/ 7786157 w 7848257"/>
              <a:gd name="connsiteY3-200" fmla="*/ 2412795 h 3140128"/>
              <a:gd name="connsiteX4-201" fmla="*/ 5905437 w 7848257"/>
              <a:gd name="connsiteY4-202" fmla="*/ 3059890 h 3140128"/>
              <a:gd name="connsiteX5-203" fmla="*/ 3753691 w 7848257"/>
              <a:gd name="connsiteY5-204" fmla="*/ 1900197 h 3140128"/>
              <a:gd name="connsiteX6-205" fmla="*/ 735453 w 7848257"/>
              <a:gd name="connsiteY6-206" fmla="*/ 1600344 h 3140128"/>
              <a:gd name="connsiteX7-207" fmla="*/ 135834 w 7848257"/>
              <a:gd name="connsiteY7-208" fmla="*/ 0 h 3140128"/>
              <a:gd name="connsiteX0-209" fmla="*/ 142960 w 7855383"/>
              <a:gd name="connsiteY0-210" fmla="*/ 0 h 3140128"/>
              <a:gd name="connsiteX1-211" fmla="*/ 7855383 w 7855383"/>
              <a:gd name="connsiteY1-212" fmla="*/ 20004 h 3140128"/>
              <a:gd name="connsiteX2-213" fmla="*/ 7855383 w 7855383"/>
              <a:gd name="connsiteY2-214" fmla="*/ 2309958 h 3140128"/>
              <a:gd name="connsiteX3-215" fmla="*/ 7793283 w 7855383"/>
              <a:gd name="connsiteY3-216" fmla="*/ 2412795 h 3140128"/>
              <a:gd name="connsiteX4-217" fmla="*/ 5912563 w 7855383"/>
              <a:gd name="connsiteY4-218" fmla="*/ 3059890 h 3140128"/>
              <a:gd name="connsiteX5-219" fmla="*/ 3760817 w 7855383"/>
              <a:gd name="connsiteY5-220" fmla="*/ 1900197 h 3140128"/>
              <a:gd name="connsiteX6-221" fmla="*/ 742579 w 7855383"/>
              <a:gd name="connsiteY6-222" fmla="*/ 1600344 h 3140128"/>
              <a:gd name="connsiteX7-223" fmla="*/ 142960 w 7855383"/>
              <a:gd name="connsiteY7-224" fmla="*/ 0 h 3140128"/>
              <a:gd name="connsiteX0-225" fmla="*/ 145446 w 7857869"/>
              <a:gd name="connsiteY0-226" fmla="*/ 0 h 3140128"/>
              <a:gd name="connsiteX1-227" fmla="*/ 7857869 w 7857869"/>
              <a:gd name="connsiteY1-228" fmla="*/ 20004 h 3140128"/>
              <a:gd name="connsiteX2-229" fmla="*/ 7857869 w 7857869"/>
              <a:gd name="connsiteY2-230" fmla="*/ 2309958 h 3140128"/>
              <a:gd name="connsiteX3-231" fmla="*/ 7795769 w 7857869"/>
              <a:gd name="connsiteY3-232" fmla="*/ 2412795 h 3140128"/>
              <a:gd name="connsiteX4-233" fmla="*/ 5915049 w 7857869"/>
              <a:gd name="connsiteY4-234" fmla="*/ 3059890 h 3140128"/>
              <a:gd name="connsiteX5-235" fmla="*/ 3763303 w 7857869"/>
              <a:gd name="connsiteY5-236" fmla="*/ 1900197 h 3140128"/>
              <a:gd name="connsiteX6-237" fmla="*/ 745065 w 7857869"/>
              <a:gd name="connsiteY6-238" fmla="*/ 1600344 h 3140128"/>
              <a:gd name="connsiteX7-239" fmla="*/ 145446 w 7857869"/>
              <a:gd name="connsiteY7-240" fmla="*/ 0 h 3140128"/>
              <a:gd name="connsiteX0-241" fmla="*/ 145446 w 7857869"/>
              <a:gd name="connsiteY0-242" fmla="*/ 0 h 3140128"/>
              <a:gd name="connsiteX1-243" fmla="*/ 7857869 w 7857869"/>
              <a:gd name="connsiteY1-244" fmla="*/ 20004 h 3140128"/>
              <a:gd name="connsiteX2-245" fmla="*/ 7857869 w 7857869"/>
              <a:gd name="connsiteY2-246" fmla="*/ 2309958 h 3140128"/>
              <a:gd name="connsiteX3-247" fmla="*/ 7795769 w 7857869"/>
              <a:gd name="connsiteY3-248" fmla="*/ 2412795 h 3140128"/>
              <a:gd name="connsiteX4-249" fmla="*/ 5915049 w 7857869"/>
              <a:gd name="connsiteY4-250" fmla="*/ 3059890 h 3140128"/>
              <a:gd name="connsiteX5-251" fmla="*/ 3763303 w 7857869"/>
              <a:gd name="connsiteY5-252" fmla="*/ 1900197 h 3140128"/>
              <a:gd name="connsiteX6-253" fmla="*/ 745065 w 7857869"/>
              <a:gd name="connsiteY6-254" fmla="*/ 1600344 h 3140128"/>
              <a:gd name="connsiteX7-255" fmla="*/ 145446 w 7857869"/>
              <a:gd name="connsiteY7-256" fmla="*/ 0 h 3140128"/>
              <a:gd name="connsiteX0-257" fmla="*/ 132710 w 7845133"/>
              <a:gd name="connsiteY0-258" fmla="*/ 0 h 3146952"/>
              <a:gd name="connsiteX1-259" fmla="*/ 7845133 w 7845133"/>
              <a:gd name="connsiteY1-260" fmla="*/ 26828 h 3146952"/>
              <a:gd name="connsiteX2-261" fmla="*/ 7845133 w 7845133"/>
              <a:gd name="connsiteY2-262" fmla="*/ 2316782 h 3146952"/>
              <a:gd name="connsiteX3-263" fmla="*/ 7783033 w 7845133"/>
              <a:gd name="connsiteY3-264" fmla="*/ 2419619 h 3146952"/>
              <a:gd name="connsiteX4-265" fmla="*/ 5902313 w 7845133"/>
              <a:gd name="connsiteY4-266" fmla="*/ 3066714 h 3146952"/>
              <a:gd name="connsiteX5-267" fmla="*/ 3750567 w 7845133"/>
              <a:gd name="connsiteY5-268" fmla="*/ 1907021 h 3146952"/>
              <a:gd name="connsiteX6-269" fmla="*/ 732329 w 7845133"/>
              <a:gd name="connsiteY6-270" fmla="*/ 1607168 h 3146952"/>
              <a:gd name="connsiteX7-271" fmla="*/ 132710 w 7845133"/>
              <a:gd name="connsiteY7-272" fmla="*/ 0 h 3146952"/>
              <a:gd name="connsiteX0-273" fmla="*/ 141593 w 7854016"/>
              <a:gd name="connsiteY0-274" fmla="*/ 0 h 3146952"/>
              <a:gd name="connsiteX1-275" fmla="*/ 7854016 w 7854016"/>
              <a:gd name="connsiteY1-276" fmla="*/ 26828 h 3146952"/>
              <a:gd name="connsiteX2-277" fmla="*/ 7854016 w 7854016"/>
              <a:gd name="connsiteY2-278" fmla="*/ 2316782 h 3146952"/>
              <a:gd name="connsiteX3-279" fmla="*/ 7791916 w 7854016"/>
              <a:gd name="connsiteY3-280" fmla="*/ 2419619 h 3146952"/>
              <a:gd name="connsiteX4-281" fmla="*/ 5911196 w 7854016"/>
              <a:gd name="connsiteY4-282" fmla="*/ 3066714 h 3146952"/>
              <a:gd name="connsiteX5-283" fmla="*/ 3759450 w 7854016"/>
              <a:gd name="connsiteY5-284" fmla="*/ 1907021 h 3146952"/>
              <a:gd name="connsiteX6-285" fmla="*/ 741212 w 7854016"/>
              <a:gd name="connsiteY6-286" fmla="*/ 1607168 h 3146952"/>
              <a:gd name="connsiteX7-287" fmla="*/ 141593 w 7854016"/>
              <a:gd name="connsiteY7-288" fmla="*/ 0 h 3146952"/>
              <a:gd name="connsiteX0-289" fmla="*/ 153515 w 7865938"/>
              <a:gd name="connsiteY0-290" fmla="*/ 0 h 3146952"/>
              <a:gd name="connsiteX1-291" fmla="*/ 7865938 w 7865938"/>
              <a:gd name="connsiteY1-292" fmla="*/ 26828 h 3146952"/>
              <a:gd name="connsiteX2-293" fmla="*/ 7865938 w 7865938"/>
              <a:gd name="connsiteY2-294" fmla="*/ 2316782 h 3146952"/>
              <a:gd name="connsiteX3-295" fmla="*/ 7803838 w 7865938"/>
              <a:gd name="connsiteY3-296" fmla="*/ 2419619 h 3146952"/>
              <a:gd name="connsiteX4-297" fmla="*/ 5923118 w 7865938"/>
              <a:gd name="connsiteY4-298" fmla="*/ 3066714 h 3146952"/>
              <a:gd name="connsiteX5-299" fmla="*/ 3771372 w 7865938"/>
              <a:gd name="connsiteY5-300" fmla="*/ 1907021 h 3146952"/>
              <a:gd name="connsiteX6-301" fmla="*/ 753134 w 7865938"/>
              <a:gd name="connsiteY6-302" fmla="*/ 1607168 h 3146952"/>
              <a:gd name="connsiteX7-303" fmla="*/ 153515 w 7865938"/>
              <a:gd name="connsiteY7-304" fmla="*/ 0 h 3146952"/>
              <a:gd name="connsiteX0-305" fmla="*/ 156058 w 7868481"/>
              <a:gd name="connsiteY0-306" fmla="*/ 0 h 3146952"/>
              <a:gd name="connsiteX1-307" fmla="*/ 7868481 w 7868481"/>
              <a:gd name="connsiteY1-308" fmla="*/ 26828 h 3146952"/>
              <a:gd name="connsiteX2-309" fmla="*/ 7868481 w 7868481"/>
              <a:gd name="connsiteY2-310" fmla="*/ 2316782 h 3146952"/>
              <a:gd name="connsiteX3-311" fmla="*/ 7806381 w 7868481"/>
              <a:gd name="connsiteY3-312" fmla="*/ 2419619 h 3146952"/>
              <a:gd name="connsiteX4-313" fmla="*/ 5925661 w 7868481"/>
              <a:gd name="connsiteY4-314" fmla="*/ 3066714 h 3146952"/>
              <a:gd name="connsiteX5-315" fmla="*/ 3773915 w 7868481"/>
              <a:gd name="connsiteY5-316" fmla="*/ 1907021 h 3146952"/>
              <a:gd name="connsiteX6-317" fmla="*/ 755677 w 7868481"/>
              <a:gd name="connsiteY6-318" fmla="*/ 1607168 h 3146952"/>
              <a:gd name="connsiteX7-319" fmla="*/ 156058 w 7868481"/>
              <a:gd name="connsiteY7-320" fmla="*/ 0 h 3146952"/>
              <a:gd name="connsiteX0-321" fmla="*/ 157634 w 7870057"/>
              <a:gd name="connsiteY0-322" fmla="*/ 0 h 3146952"/>
              <a:gd name="connsiteX1-323" fmla="*/ 7870057 w 7870057"/>
              <a:gd name="connsiteY1-324" fmla="*/ 26828 h 3146952"/>
              <a:gd name="connsiteX2-325" fmla="*/ 7870057 w 7870057"/>
              <a:gd name="connsiteY2-326" fmla="*/ 2316782 h 3146952"/>
              <a:gd name="connsiteX3-327" fmla="*/ 7807957 w 7870057"/>
              <a:gd name="connsiteY3-328" fmla="*/ 2419619 h 3146952"/>
              <a:gd name="connsiteX4-329" fmla="*/ 5927237 w 7870057"/>
              <a:gd name="connsiteY4-330" fmla="*/ 3066714 h 3146952"/>
              <a:gd name="connsiteX5-331" fmla="*/ 3775491 w 7870057"/>
              <a:gd name="connsiteY5-332" fmla="*/ 1907021 h 3146952"/>
              <a:gd name="connsiteX6-333" fmla="*/ 757253 w 7870057"/>
              <a:gd name="connsiteY6-334" fmla="*/ 1607168 h 3146952"/>
              <a:gd name="connsiteX7-335" fmla="*/ 157634 w 7870057"/>
              <a:gd name="connsiteY7-336" fmla="*/ 0 h 3146952"/>
              <a:gd name="connsiteX0-337" fmla="*/ 150068 w 7862491"/>
              <a:gd name="connsiteY0-338" fmla="*/ 0 h 3146952"/>
              <a:gd name="connsiteX1-339" fmla="*/ 7862491 w 7862491"/>
              <a:gd name="connsiteY1-340" fmla="*/ 26828 h 3146952"/>
              <a:gd name="connsiteX2-341" fmla="*/ 7862491 w 7862491"/>
              <a:gd name="connsiteY2-342" fmla="*/ 2316782 h 3146952"/>
              <a:gd name="connsiteX3-343" fmla="*/ 7800391 w 7862491"/>
              <a:gd name="connsiteY3-344" fmla="*/ 2419619 h 3146952"/>
              <a:gd name="connsiteX4-345" fmla="*/ 5919671 w 7862491"/>
              <a:gd name="connsiteY4-346" fmla="*/ 3066714 h 3146952"/>
              <a:gd name="connsiteX5-347" fmla="*/ 3767925 w 7862491"/>
              <a:gd name="connsiteY5-348" fmla="*/ 1907021 h 3146952"/>
              <a:gd name="connsiteX6-349" fmla="*/ 749687 w 7862491"/>
              <a:gd name="connsiteY6-350" fmla="*/ 1607168 h 3146952"/>
              <a:gd name="connsiteX7-351" fmla="*/ 150068 w 7862491"/>
              <a:gd name="connsiteY7-352" fmla="*/ 0 h 3146952"/>
              <a:gd name="connsiteX0-353" fmla="*/ 156060 w 7868483"/>
              <a:gd name="connsiteY0-354" fmla="*/ 0 h 3146952"/>
              <a:gd name="connsiteX1-355" fmla="*/ 7868483 w 7868483"/>
              <a:gd name="connsiteY1-356" fmla="*/ 26828 h 3146952"/>
              <a:gd name="connsiteX2-357" fmla="*/ 7868483 w 7868483"/>
              <a:gd name="connsiteY2-358" fmla="*/ 2316782 h 3146952"/>
              <a:gd name="connsiteX3-359" fmla="*/ 7806383 w 7868483"/>
              <a:gd name="connsiteY3-360" fmla="*/ 2419619 h 3146952"/>
              <a:gd name="connsiteX4-361" fmla="*/ 5925663 w 7868483"/>
              <a:gd name="connsiteY4-362" fmla="*/ 3066714 h 3146952"/>
              <a:gd name="connsiteX5-363" fmla="*/ 3773917 w 7868483"/>
              <a:gd name="connsiteY5-364" fmla="*/ 1907021 h 3146952"/>
              <a:gd name="connsiteX6-365" fmla="*/ 755679 w 7868483"/>
              <a:gd name="connsiteY6-366" fmla="*/ 1607168 h 3146952"/>
              <a:gd name="connsiteX7-367" fmla="*/ 156060 w 7868483"/>
              <a:gd name="connsiteY7-368" fmla="*/ 0 h 3146952"/>
              <a:gd name="connsiteX0-369" fmla="*/ 154840 w 7867263"/>
              <a:gd name="connsiteY0-370" fmla="*/ 0 h 3146952"/>
              <a:gd name="connsiteX1-371" fmla="*/ 7867263 w 7867263"/>
              <a:gd name="connsiteY1-372" fmla="*/ 26828 h 3146952"/>
              <a:gd name="connsiteX2-373" fmla="*/ 7867263 w 7867263"/>
              <a:gd name="connsiteY2-374" fmla="*/ 2316782 h 3146952"/>
              <a:gd name="connsiteX3-375" fmla="*/ 7805163 w 7867263"/>
              <a:gd name="connsiteY3-376" fmla="*/ 2419619 h 3146952"/>
              <a:gd name="connsiteX4-377" fmla="*/ 5924443 w 7867263"/>
              <a:gd name="connsiteY4-378" fmla="*/ 3066714 h 3146952"/>
              <a:gd name="connsiteX5-379" fmla="*/ 3772697 w 7867263"/>
              <a:gd name="connsiteY5-380" fmla="*/ 1907021 h 3146952"/>
              <a:gd name="connsiteX6-381" fmla="*/ 754459 w 7867263"/>
              <a:gd name="connsiteY6-382" fmla="*/ 1607168 h 3146952"/>
              <a:gd name="connsiteX7-383" fmla="*/ 154840 w 7867263"/>
              <a:gd name="connsiteY7-384" fmla="*/ 0 h 3146952"/>
              <a:gd name="connsiteX0-385" fmla="*/ 157295 w 7869718"/>
              <a:gd name="connsiteY0-386" fmla="*/ 0 h 3146952"/>
              <a:gd name="connsiteX1-387" fmla="*/ 7869718 w 7869718"/>
              <a:gd name="connsiteY1-388" fmla="*/ 26828 h 3146952"/>
              <a:gd name="connsiteX2-389" fmla="*/ 7869718 w 7869718"/>
              <a:gd name="connsiteY2-390" fmla="*/ 2316782 h 3146952"/>
              <a:gd name="connsiteX3-391" fmla="*/ 7807618 w 7869718"/>
              <a:gd name="connsiteY3-392" fmla="*/ 2419619 h 3146952"/>
              <a:gd name="connsiteX4-393" fmla="*/ 5926898 w 7869718"/>
              <a:gd name="connsiteY4-394" fmla="*/ 3066714 h 3146952"/>
              <a:gd name="connsiteX5-395" fmla="*/ 3775152 w 7869718"/>
              <a:gd name="connsiteY5-396" fmla="*/ 1907021 h 3146952"/>
              <a:gd name="connsiteX6-397" fmla="*/ 756914 w 7869718"/>
              <a:gd name="connsiteY6-398" fmla="*/ 1607168 h 3146952"/>
              <a:gd name="connsiteX7-399" fmla="*/ 157295 w 7869718"/>
              <a:gd name="connsiteY7-400" fmla="*/ 0 h 31469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7869718" h="3146952">
                <a:moveTo>
                  <a:pt x="157295" y="0"/>
                </a:moveTo>
                <a:lnTo>
                  <a:pt x="7869718" y="26828"/>
                </a:lnTo>
                <a:lnTo>
                  <a:pt x="7869718" y="2316782"/>
                </a:lnTo>
                <a:lnTo>
                  <a:pt x="7807618" y="2419619"/>
                </a:lnTo>
                <a:cubicBezTo>
                  <a:pt x="7364839" y="3084109"/>
                  <a:pt x="6660634" y="3275008"/>
                  <a:pt x="5926898" y="3066714"/>
                </a:cubicBezTo>
                <a:cubicBezTo>
                  <a:pt x="5264145" y="2878571"/>
                  <a:pt x="4636816" y="2150279"/>
                  <a:pt x="3775152" y="1907021"/>
                </a:cubicBezTo>
                <a:cubicBezTo>
                  <a:pt x="2913488" y="1663763"/>
                  <a:pt x="1423190" y="1876360"/>
                  <a:pt x="756914" y="1607168"/>
                </a:cubicBezTo>
                <a:cubicBezTo>
                  <a:pt x="97784" y="1340863"/>
                  <a:pt x="-210375" y="737861"/>
                  <a:pt x="1572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"/>
                </a:schemeClr>
              </a:gs>
              <a:gs pos="100000">
                <a:schemeClr val="accent1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48786" y="1173453"/>
            <a:ext cx="4670998" cy="1992883"/>
          </a:xfrm>
        </p:spPr>
        <p:txBody>
          <a:bodyPr wrap="square">
            <a:normAutofit/>
          </a:bodyPr>
          <a:lstStyle/>
          <a:p>
            <a:pPr algn="l">
              <a:lnSpc>
                <a:spcPct val="130000"/>
              </a:lnSpc>
            </a:pPr>
            <a:r>
              <a:rPr lang="en-US" sz="4000" spc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Exploratory Data Analysis </a:t>
            </a:r>
            <a:r>
              <a:rPr lang="en-US" sz="4000" spc="0" dirty="0">
                <a:latin typeface="+mj-lt"/>
              </a:rPr>
              <a:t>(</a:t>
            </a:r>
            <a:r>
              <a:rPr lang="en-US" sz="4000" spc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EDA</a:t>
            </a:r>
            <a:r>
              <a:rPr lang="en-US" sz="4000" spc="0" dirty="0">
                <a:latin typeface="+mj-lt"/>
              </a:rPr>
              <a:t>)</a:t>
            </a:r>
            <a:endParaRPr lang="en-US" sz="4000" spc="0" dirty="0">
              <a:latin typeface="+mj-lt"/>
            </a:endParaRP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 t="21439" r="267" b="22166"/>
          <a:stretch>
            <a:fillRect/>
          </a:stretch>
        </p:blipFill>
        <p:spPr>
          <a:xfrm>
            <a:off x="4439183" y="2"/>
            <a:ext cx="7752817" cy="2926430"/>
          </a:xfrm>
          <a:custGeom>
            <a:avLst/>
            <a:gdLst>
              <a:gd name="connsiteX0" fmla="*/ 76339 w 7752817"/>
              <a:gd name="connsiteY0" fmla="*/ 0 h 2926430"/>
              <a:gd name="connsiteX1" fmla="*/ 7752817 w 7752817"/>
              <a:gd name="connsiteY1" fmla="*/ 0 h 2926430"/>
              <a:gd name="connsiteX2" fmla="*/ 7752817 w 7752817"/>
              <a:gd name="connsiteY2" fmla="*/ 2115672 h 2926430"/>
              <a:gd name="connsiteX3" fmla="*/ 7734912 w 7752817"/>
              <a:gd name="connsiteY3" fmla="*/ 2146735 h 2926430"/>
              <a:gd name="connsiteX4" fmla="*/ 5236806 w 7752817"/>
              <a:gd name="connsiteY4" fmla="*/ 2684992 h 2926430"/>
              <a:gd name="connsiteX5" fmla="*/ 3514965 w 7752817"/>
              <a:gd name="connsiteY5" fmla="*/ 1736839 h 2926430"/>
              <a:gd name="connsiteX6" fmla="*/ 629082 w 7752817"/>
              <a:gd name="connsiteY6" fmla="*/ 1398602 h 2926430"/>
              <a:gd name="connsiteX7" fmla="*/ 51352 w 7752817"/>
              <a:gd name="connsiteY7" fmla="*/ 67897 h 292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2817" h="2926430">
                <a:moveTo>
                  <a:pt x="76339" y="0"/>
                </a:moveTo>
                <a:lnTo>
                  <a:pt x="7752817" y="0"/>
                </a:lnTo>
                <a:lnTo>
                  <a:pt x="7752817" y="2115672"/>
                </a:lnTo>
                <a:lnTo>
                  <a:pt x="7734912" y="2146735"/>
                </a:lnTo>
                <a:cubicBezTo>
                  <a:pt x="7016393" y="3119866"/>
                  <a:pt x="5939788" y="3033328"/>
                  <a:pt x="5236806" y="2684992"/>
                </a:cubicBezTo>
                <a:cubicBezTo>
                  <a:pt x="4370191" y="2255574"/>
                  <a:pt x="4229239" y="1913161"/>
                  <a:pt x="3514965" y="1736839"/>
                </a:cubicBezTo>
                <a:cubicBezTo>
                  <a:pt x="2740741" y="1545718"/>
                  <a:pt x="1385125" y="1756654"/>
                  <a:pt x="629082" y="1398602"/>
                </a:cubicBezTo>
                <a:cubicBezTo>
                  <a:pt x="121874" y="1158397"/>
                  <a:pt x="-111588" y="587008"/>
                  <a:pt x="51352" y="67897"/>
                </a:cubicBezTo>
                <a:close/>
              </a:path>
            </a:pathLst>
          </a:custGeom>
          <a:ln w="6350">
            <a:solidFill>
              <a:schemeClr val="tx1">
                <a:lumMod val="40000"/>
                <a:lumOff val="60000"/>
                <a:alpha val="50000"/>
              </a:schemeClr>
            </a:solidFill>
          </a:ln>
        </p:spPr>
      </p:pic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011555" y="3834765"/>
            <a:ext cx="1885315" cy="260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/>
          </a:bodyPr>
          <a:p>
            <a:pPr marL="285750" indent="-285750" fontAlgn="auto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+mn-ea"/>
              </a:rPr>
              <a:t>No missing values or duplicate records found in the dataset.</a:t>
            </a:r>
            <a:endParaRPr 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3193415" y="3834765"/>
            <a:ext cx="2706370" cy="260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/>
          </a:bodyPr>
          <a:p>
            <a:pPr marL="285750" indent="-285750" fontAlgn="auto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+mn-ea"/>
              </a:rPr>
              <a:t>Removed irrelevant columns: CustomerID, AdvertisingPlatform, AdvertisingTool.</a:t>
            </a:r>
            <a:endParaRPr 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5900420" y="3834765"/>
            <a:ext cx="2679065" cy="260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>
                <a:sym typeface="+mn-ea"/>
              </a:rPr>
              <a:t>Numerical features like AdSpend and Income are right-skewed, showing few high-value customers.</a:t>
            </a:r>
            <a:endParaRPr 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8580120" y="3834765"/>
            <a:ext cx="2679065" cy="260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rmAutofit lnSpcReduction="20000"/>
          </a:bodyPr>
          <a:p>
            <a:pPr marL="285750" indent="-285750" fontAlgn="auto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lt"/>
                <a:sym typeface="+mn-ea"/>
              </a:rPr>
              <a:t>Higher EmailOpens, WebsiteVisits, and LoyaltyPoints show strong relation with conversions.</a:t>
            </a:r>
            <a:endParaRPr 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uFillTx/>
              <a:latin typeface="+mn-lt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61025" y="394405"/>
            <a:ext cx="10800000" cy="792000"/>
          </a:xfrm>
        </p:spPr>
        <p:txBody>
          <a:bodyPr/>
          <a:p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Numeric Feature</a:t>
            </a:r>
            <a:r>
              <a:rPr lang="en-US" altLang="en-US"/>
              <a:t> </a:t>
            </a:r>
            <a:r>
              <a:rPr lang="en-US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Distributions</a:t>
            </a:r>
            <a:endParaRPr lang="en-US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92760" y="1186815"/>
            <a:ext cx="5326380" cy="5187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/>
              <a:t>Histogram plots were created for 13 numeric features in the dataset.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/>
              <a:t>Most features such as Income, AdSpend, and SocialShares are right-skewed (few high values).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/>
              <a:t>Features like WebsiteVisits, PagesPerVisit, and TimeOnSite show moderate variation across users.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/>
              <a:t>LoyaltyPoints and PreviousPurchases indicate higher values for customers who converted.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 altLang="en-US"/>
              <a:t>Overall, numeric distributions reveal uneven engagement and spending patterns among customers.</a:t>
            </a:r>
            <a:endParaRPr lang="en-US"/>
          </a:p>
        </p:txBody>
      </p:sp>
      <p:pic>
        <p:nvPicPr>
          <p:cNvPr id="5" name="Picture 4" descr="numeric_feature_distributio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505" y="1181735"/>
            <a:ext cx="5989955" cy="51923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1665" y="144145"/>
            <a:ext cx="7929880" cy="611505"/>
          </a:xfrm>
          <a:effectLst>
            <a:softEdge rad="50800"/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>
            <a:normAutofit fontScale="90000"/>
          </a:bodyPr>
          <a:p>
            <a:r>
              <a:rPr lang="en-US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Demographic Analysis</a:t>
            </a:r>
            <a:endParaRPr lang="en-US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91160" y="1047750"/>
            <a:ext cx="5932805" cy="5658485"/>
          </a:xfrm>
          <a:prstGeom prst="rect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prstClr val="black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endParaRPr lang="en-US" altLang="en-US"/>
          </a:p>
          <a:p>
            <a:pPr indent="0">
              <a:buNone/>
            </a:pPr>
            <a:r>
              <a:rPr lang="en-US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Age Distribution</a:t>
            </a:r>
            <a:endParaRPr lang="en-US" altLang="en-US" sz="3200" b="1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The age distribution of customers was analyzed using histogram visualization.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Majority of customers fall within the 25–45 age group, showing strong engagement among mid-aged users.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Fewer customers are present in the younger (&lt;25) and older (&gt;55) age ranges.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Indicates that marketing campaigns are most effective for working-age groups.</a:t>
            </a: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US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en-US"/>
              <a:t>Useful for designing age-targeted marketing strategies to improve conversions.</a:t>
            </a:r>
            <a:endParaRPr lang="en-US"/>
          </a:p>
        </p:txBody>
      </p:sp>
      <p:pic>
        <p:nvPicPr>
          <p:cNvPr id="5" name="Picture 4" descr="Screenshot 2025-12-14 1453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5" y="1845310"/>
            <a:ext cx="5393055" cy="42259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0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2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137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73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73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07_1*a*1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PRESET_TEXT" val="Your title here"/>
</p:tagLst>
</file>

<file path=ppt/tags/tag144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007_1*f*4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PRESET_TEXT" val="Name"/>
</p:tagLst>
</file>

<file path=ppt/tags/tag145.xml><?xml version="1.0" encoding="utf-8"?>
<p:tagLst xmlns:p="http://schemas.openxmlformats.org/presentationml/2006/main">
  <p:tag name="KSO_WM_SLIDE_ID" val="custom20238007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07"/>
  <p:tag name="KSO_WM_SLIDE_LAYOUT" val="a_b_f"/>
  <p:tag name="KSO_WM_SLIDE_LAYOUT_CNT" val="1_1_1"/>
  <p:tag name="KSO_WM_SLIDE_TYPE" val="title"/>
  <p:tag name="KSO_WM_SLIDE_SUBTYPE" val="pureTxt"/>
  <p:tag name="KSO_WM_TEMPLATE_THUMBS_INDEX" val="1、9"/>
  <p:tag name="KSO_WM_SPECIAL_SOURCE" val="bdnull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4*a*1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48"/>
  <p:tag name="KSO_WM_UNIT_PRESET_TEXT" val="Contents "/>
  <p:tag name="KSO_WM_UNIT_TEXT_FILL_FORE_SCHEMECOLOR_INDEX" val="2"/>
  <p:tag name="KSO_WM_UNIT_TEXT_FILL_TYPE" val="1"/>
  <p:tag name="KSO_WM_UNIT_USESOURCEFORMAT_APPLY" val="1"/>
</p:tagLst>
</file>

<file path=ppt/tags/tag14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6_1"/>
  <p:tag name="KSO_WM_UNIT_ID" val="diagram20231065_5*m_h_f*1_6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34"/>
  <p:tag name="KSO_WM_DIAGRAM_MAX_ITEMCNT" val="6"/>
  <p:tag name="KSO_WM_DIAGRAM_MIN_ITEMCNT" val="2"/>
  <p:tag name="KSO_WM_DIAGRAM_VIRTUALLY_FRAME" val="{&quot;height&quot;:417.7441701765886,&quot;left&quot;:5.131102362204724,&quot;top&quot;:79.85000305175781,&quot;width&quot;:917.20220472440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4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1065_5*m_h_f*1_3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22"/>
  <p:tag name="KSO_WM_DIAGRAM_MAX_ITEMCNT" val="6"/>
  <p:tag name="KSO_WM_DIAGRAM_MIN_ITEMCNT" val="2"/>
  <p:tag name="KSO_WM_DIAGRAM_VIRTUALLY_FRAME" val="{&quot;height&quot;:417.7441701765886,&quot;left&quot;:5.131102362204724,&quot;top&quot;:79.85000305175781,&quot;width&quot;:917.20220472440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5_1"/>
  <p:tag name="KSO_WM_UNIT_ID" val="diagram20231065_5*m_h_a*1_5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11"/>
  <p:tag name="KSO_WM_DIAGRAM_MAX_ITEMCNT" val="6"/>
  <p:tag name="KSO_WM_DIAGRAM_MIN_ITEMCNT" val="2"/>
  <p:tag name="KSO_WM_DIAGRAM_VIRTUALLY_FRAME" val="{&quot;height&quot;:417.7441701765886,&quot;left&quot;:5.131102362204724,&quot;top&quot;:79.85000305175781,&quot;width&quot;:917.20220472440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Titl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6_1"/>
  <p:tag name="KSO_WM_UNIT_ID" val="diagram20231065_5*m_h_a*1_6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11"/>
  <p:tag name="KSO_WM_DIAGRAM_MAX_ITEMCNT" val="6"/>
  <p:tag name="KSO_WM_DIAGRAM_MIN_ITEMCNT" val="2"/>
  <p:tag name="KSO_WM_DIAGRAM_VIRTUALLY_FRAME" val="{&quot;height&quot;:417.7441701765886,&quot;left&quot;:5.131102362204724,&quot;top&quot;:79.85000305175781,&quot;width&quot;:917.20220472440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Titl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1065_5*m_h_a*1_3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14"/>
  <p:tag name="KSO_WM_DIAGRAM_MAX_ITEMCNT" val="6"/>
  <p:tag name="KSO_WM_DIAGRAM_MIN_ITEMCNT" val="2"/>
  <p:tag name="KSO_WM_DIAGRAM_VIRTUALLY_FRAME" val="{&quot;height&quot;:417.7441701765886,&quot;left&quot;:5.131102362204724,&quot;top&quot;:79.85000305175781,&quot;width&quot;:917.20220472440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Titl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4_1"/>
  <p:tag name="KSO_WM_UNIT_ID" val="diagram20231065_5*m_h_a*1_4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14"/>
  <p:tag name="KSO_WM_DIAGRAM_MAX_ITEMCNT" val="6"/>
  <p:tag name="KSO_WM_DIAGRAM_MIN_ITEMCNT" val="2"/>
  <p:tag name="KSO_WM_DIAGRAM_VIRTUALLY_FRAME" val="{&quot;height&quot;:417.7441701765886,&quot;left&quot;:5.131102362204724,&quot;top&quot;:79.85000305175781,&quot;width&quot;:917.20220472440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Titl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065_5*m_h_a*1_1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33"/>
  <p:tag name="KSO_WM_DIAGRAM_MAX_ITEMCNT" val="6"/>
  <p:tag name="KSO_WM_DIAGRAM_MIN_ITEMCNT" val="2"/>
  <p:tag name="KSO_WM_DIAGRAM_VIRTUALLY_FRAME" val="{&quot;height&quot;:417.7441701765886,&quot;left&quot;:5.131102362204724,&quot;top&quot;:79.85000305175781,&quot;width&quot;:917.20220472440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Titl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65_5*m_h_i*1_4_2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4_2"/>
  <p:tag name="KSO_WM_DIAGRAM_MAX_ITEMCNT" val="6"/>
  <p:tag name="KSO_WM_DIAGRAM_MIN_ITEMCNT" val="2"/>
  <p:tag name="KSO_WM_DIAGRAM_VIRTUALLY_FRAME" val="{&quot;height&quot;:417.7441701765886,&quot;left&quot;:5.131102362204724,&quot;top&quot;:79.85000305175781,&quot;width&quot;:917.2022047244096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8"/>
  <p:tag name="KSO_WM_UNIT_FILL_FORE_SCHEMECOLOR_INDEX_BRIGHTNESS" val="0"/>
  <p:tag name="KSO_WM_DIAGRAM_USE_COLOR_VALUE" val="{&quot;color_scheme&quot;:1,&quot;color_type&quot;:1,&quot;theme_color_indexes&quot;:[]}"/>
</p:tagLst>
</file>

<file path=ppt/tags/tag1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65_5*m_h_i*1_3_2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3_2"/>
  <p:tag name="KSO_WM_DIAGRAM_MAX_ITEMCNT" val="6"/>
  <p:tag name="KSO_WM_DIAGRAM_MIN_ITEMCNT" val="2"/>
  <p:tag name="KSO_WM_DIAGRAM_VIRTUALLY_FRAME" val="{&quot;height&quot;:417.7441701765886,&quot;left&quot;:5.131102362204724,&quot;top&quot;:79.85000305175781,&quot;width&quot;:917.2022047244096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"/>
  <p:tag name="KSO_WM_DIAGRAM_USE_COLOR_VALUE" val="{&quot;color_scheme&quot;:1,&quot;color_type&quot;:1,&quot;theme_color_indexes&quot;:[]}"/>
</p:tagLst>
</file>

<file path=ppt/tags/tag1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65_5*m_h_i*1_5_2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5_2"/>
  <p:tag name="KSO_WM_DIAGRAM_MAX_ITEMCNT" val="6"/>
  <p:tag name="KSO_WM_DIAGRAM_MIN_ITEMCNT" val="2"/>
  <p:tag name="KSO_WM_DIAGRAM_VIRTUALLY_FRAME" val="{&quot;height&quot;:417.7441701765886,&quot;left&quot;:5.131102362204724,&quot;top&quot;:79.85000305175781,&quot;width&quot;:917.2022047244096}"/>
  <p:tag name="KSO_WM_DIAGRAM_COLOR_MATCH_VALUE" val="{&quot;shape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9"/>
  <p:tag name="KSO_WM_UNIT_FILL_FORE_SCHEMECOLOR_INDEX_BRIGHTNESS" val="0"/>
  <p:tag name="KSO_WM_DIAGRAM_USE_COLOR_VALUE" val="{&quot;color_scheme&quot;:1,&quot;color_type&quot;:1,&quot;theme_color_indexes&quot;:[]}"/>
</p:tagLst>
</file>

<file path=ppt/tags/tag1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65_5*m_h_i*1_6_3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6_3"/>
  <p:tag name="KSO_WM_DIAGRAM_MAX_ITEMCNT" val="6"/>
  <p:tag name="KSO_WM_DIAGRAM_MIN_ITEMCNT" val="2"/>
  <p:tag name="KSO_WM_DIAGRAM_VIRTUALLY_FRAME" val="{&quot;height&quot;:417.7441701765886,&quot;left&quot;:5.131102362204724,&quot;top&quot;:79.85000305175781,&quot;width&quot;:917.2022047244096}"/>
  <p:tag name="KSO_WM_DIAGRAM_COLOR_MATCH_VALUE" val="{&quot;shape&quot;:{&quot;fill&quot;:{&quot;solid&quot;:{&quot;brightness&quot;:0,&quot;colorType&quot;:1,&quot;foreColorIndex&quot;:1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0"/>
  <p:tag name="KSO_WM_UNIT_FILL_FORE_SCHEMECOLOR_INDEX_BRIGHTNESS" val="0"/>
  <p:tag name="KSO_WM_DIAGRAM_USE_COLOR_VALUE" val="{&quot;color_scheme&quot;:1,&quot;color_type&quot;:1,&quot;theme_color_indexes&quot;:[]}"/>
</p:tagLst>
</file>

<file path=ppt/tags/tag1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65_5*m_h_i*1_2_2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2_2"/>
  <p:tag name="KSO_WM_DIAGRAM_MAX_ITEMCNT" val="6"/>
  <p:tag name="KSO_WM_DIAGRAM_MIN_ITEMCNT" val="2"/>
  <p:tag name="KSO_WM_DIAGRAM_VIRTUALLY_FRAME" val="{&quot;height&quot;:417.7441701765886,&quot;left&quot;:5.131102362204724,&quot;top&quot;:79.85000305175781,&quot;width&quot;:917.2022047244096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]}"/>
</p:tagLst>
</file>

<file path=ppt/tags/tag1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65_5*m_h_i*1_1_2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1_2"/>
  <p:tag name="KSO_WM_DIAGRAM_MAX_ITEMCNT" val="6"/>
  <p:tag name="KSO_WM_DIAGRAM_MIN_ITEMCNT" val="2"/>
  <p:tag name="KSO_WM_DIAGRAM_VIRTUALLY_FRAME" val="{&quot;height&quot;:417.7441701765886,&quot;left&quot;:5.131102362204724,&quot;top&quot;:79.85000305175781,&quot;width&quot;:917.202204724409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065_5*m_h_a*1_2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UNIT_VALUE" val="33"/>
  <p:tag name="KSO_WM_DIAGRAM_MAX_ITEMCNT" val="6"/>
  <p:tag name="KSO_WM_DIAGRAM_MIN_ITEMCNT" val="2"/>
  <p:tag name="KSO_WM_DIAGRAM_VIRTUALLY_FRAME" val="{&quot;height&quot;:417.7441701765886,&quot;left&quot;:5.131102362204724,&quot;top&quot;:79.85000305175781,&quot;width&quot;:917.20220472440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Titl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1_1"/>
  <p:tag name="KSO_WM_UNIT_ID" val="diagram20231065_5*m_h_i*1_1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417.7441701765886,&quot;left&quot;:5.131102362204724,&quot;top&quot;:79.85000305175781,&quot;width&quot;:917.202204724409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FORE_SCHEMECOLOR_INDEX_BRIGHTNESS" val="0"/>
  <p:tag name="KSO_WM_UNIT_PRESET_TEXT" val="1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2_1"/>
  <p:tag name="KSO_WM_UNIT_ID" val="diagram20231065_5*m_h_i*1_2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417.7441701765886,&quot;left&quot;:5.131102362204724,&quot;top&quot;:79.85000305175781,&quot;width&quot;:917.202204724409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FORE_SCHEMECOLOR_INDEX_BRIGHTNESS" val="0"/>
  <p:tag name="KSO_WM_UNIT_PRESET_TEXT" val="2"/>
  <p:tag name="KSO_WM_UNIT_LINE_FORE_SCHEMECOLOR_INDEX" val="6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3_1"/>
  <p:tag name="KSO_WM_UNIT_ID" val="diagram20231065_5*m_h_i*1_3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417.7441701765886,&quot;left&quot;:5.131102362204724,&quot;top&quot;:79.85000305175781,&quot;width&quot;:917.202204724409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7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FORE_SCHEMECOLOR_INDEX_BRIGHTNESS" val="0"/>
  <p:tag name="KSO_WM_UNIT_PRESET_TEXT" val="3"/>
  <p:tag name="KSO_WM_UNIT_LINE_FORE_SCHEMECOLOR_INDEX" val="7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4_1"/>
  <p:tag name="KSO_WM_UNIT_ID" val="diagram20231065_5*m_h_i*1_4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417.7441701765886,&quot;left&quot;:5.131102362204724,&quot;top&quot;:79.85000305175781,&quot;width&quot;:917.202204724409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FORE_SCHEMECOLOR_INDEX_BRIGHTNESS" val="0"/>
  <p:tag name="KSO_WM_UNIT_PRESET_TEXT" val="4"/>
  <p:tag name="KSO_WM_UNIT_LINE_FORE_SCHEMECOLOR_INDEX" val="8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5_1"/>
  <p:tag name="KSO_WM_UNIT_ID" val="diagram20231065_5*m_h_i*1_5_1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417.7441701765886,&quot;left&quot;:5.131102362204724,&quot;top&quot;:79.85000305175781,&quot;width&quot;:917.202204724409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9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FORE_SCHEMECOLOR_INDEX_BRIGHTNESS" val="0"/>
  <p:tag name="KSO_WM_UNIT_PRESET_TEXT" val="5"/>
  <p:tag name="KSO_WM_UNIT_LINE_FORE_SCHEMECOLOR_INDEX" val="9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6_2"/>
  <p:tag name="KSO_WM_UNIT_ID" val="diagram20231065_5*m_h_i*1_6_2"/>
  <p:tag name="KSO_WM_TEMPLATE_CATEGORY" val="diagram"/>
  <p:tag name="KSO_WM_TEMPLATE_INDEX" val="20231065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417.7441701765886,&quot;left&quot;:5.131102362204724,&quot;top&quot;:79.85000305175781,&quot;width&quot;:917.202204724409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10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FORE_SCHEMECOLOR_INDEX_BRIGHTNESS" val="0"/>
  <p:tag name="KSO_WM_UNIT_PRESET_TEXT" val="6"/>
  <p:tag name="KSO_WM_UNIT_LINE_FORE_SCHEMECOLOR_INDEX" val="10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65_5*m_h_i*1_6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UNIT_TYPE" val="m_h_i"/>
  <p:tag name="KSO_WM_UNIT_INDEX" val="1_6_1"/>
  <p:tag name="KSO_WM_DIAGRAM_MAX_ITEMCNT" val="6"/>
  <p:tag name="KSO_WM_DIAGRAM_MIN_ITEMCNT" val="2"/>
  <p:tag name="KSO_WM_DIAGRAM_VIRTUALLY_FRAME" val="{&quot;height&quot;:417.7441701765886,&quot;left&quot;:5.131102362204724,&quot;top&quot;:79.85000305175781,&quot;width&quot;:917.2022047244096}"/>
  <p:tag name="KSO_WM_DIAGRAM_COLOR_MATCH_VALUE" val="{&quot;shape&quot;:{&quot;fill&quot;:{&quot;solid&quot;:{&quot;brightness&quot;:0,&quot;colorType&quot;:1,&quot;foreColorIndex&quot;:1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0"/>
  <p:tag name="KSO_WM_UNIT_FILL_FORE_SCHEMECOLOR_INDEX_BRIGHTNESS" val="0"/>
  <p:tag name="KSO_WM_DIAGRAM_USE_COLOR_VALUE" val="{&quot;color_scheme&quot;:1,&quot;color_type&quot;:1,&quot;theme_color_indexes&quot;:[]}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1_1"/>
  <p:tag name="KSO_WM_UNIT_ID" val="diagram20231065_5*m_h_i*1_1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417.7441701765886,&quot;left&quot;:5.131102362204729,&quot;top&quot;:79.85000305175781,&quot;width&quot;:917.2022047244094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FORE_SCHEMECOLOR_INDEX_BRIGHTNESS" val="0"/>
  <p:tag name="KSO_WM_UNIT_PRESET_TEXT" val="1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1_1"/>
  <p:tag name="KSO_WM_UNIT_ID" val="diagram20231065_5*m_h_i*1_1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417.7441701765886,&quot;left&quot;:5.131102362204729,&quot;top&quot;:79.85000305175781,&quot;width&quot;:917.2022047244094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FORE_SCHEMECOLOR_INDEX_BRIGHTNESS" val="0"/>
  <p:tag name="KSO_WM_UNIT_PRESET_TEXT" val="1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476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5_1"/>
  <p:tag name="KSO_WM_UNIT_ID" val="diagram20231065_5*m_h_i*1_5_1"/>
  <p:tag name="KSO_WM_TEMPLATE_CATEGORY" val="diagram"/>
  <p:tag name="KSO_WM_TEMPLATE_INDEX" val="20231065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417.7441701765886,&quot;left&quot;:5.131102362204729,&quot;top&quot;:79.85000305175781,&quot;width&quot;:917.2022047244094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9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FORE_SCHEMECOLOR_INDEX_BRIGHTNESS" val="0"/>
  <p:tag name="KSO_WM_UNIT_PRESET_TEXT" val="5"/>
  <p:tag name="KSO_WM_UNIT_LINE_FORE_SCHEMECOLOR_INDEX" val="9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71.xml><?xml version="1.0" encoding="utf-8"?>
<p:tagLst xmlns:p="http://schemas.openxmlformats.org/presentationml/2006/main">
  <p:tag name="KSO_WM_SLIDE_ID" val="custom20238007_4"/>
  <p:tag name="KSO_WM_TEMPLATE_SUBCATEGORY" val="0"/>
  <p:tag name="KSO_WM_TEMPLATE_MASTER_TYPE" val="0"/>
  <p:tag name="KSO_WM_TEMPLATE_COLOR_TYPE" val="0"/>
  <p:tag name="KSO_WM_SLIDE_ITEM_CNT" val="6"/>
  <p:tag name="KSO_WM_SLIDE_INDEX" val="4"/>
  <p:tag name="KSO_WM_TAG_VERSION" val="3.0"/>
  <p:tag name="KSO_WM_BEAUTIFY_FLAG" val="#wm#"/>
  <p:tag name="KSO_WM_TEMPLATE_CATEGORY" val="custom"/>
  <p:tag name="KSO_WM_TEMPLATE_INDEX" val="20238007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  <p:tag name="resource_record_key" val="{&quot;65&quot;:[20238007],&quot;70&quot;:[3323012,3321828,3314137]}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176.xml><?xml version="1.0" encoding="utf-8"?>
<p:tagLst xmlns:p="http://schemas.openxmlformats.org/presentationml/2006/main">
  <p:tag name="KSO_WM_UNIT_VALUE" val="1904*285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394_1*d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USESOURCEFORMAT_APPLY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394_1*i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DIAGRAM_GROUP_CODE" val="l1-1"/>
  <p:tag name="KSO_WM_UNIT_FILL_FORE_SCHEMECOLOR_INDEX" val="16"/>
  <p:tag name="KSO_WM_UNIT_TEXT_FILL_FORE_SCHEMECOLOR_INDEX" val="2"/>
  <p:tag name="KSO_WM_UNIT_TEXT_FILL_TYPE" val="1"/>
  <p:tag name="KSO_WM_UNIT_USESOURCEFORMAT_APPLY" val="1"/>
</p:tagLst>
</file>

<file path=ppt/tags/tag1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394_1*a*1"/>
  <p:tag name="KSO_WM_TEMPLATE_CATEGORY" val="custom"/>
  <p:tag name="KSO_WM_TEMPLATE_INDEX" val="20238394"/>
  <p:tag name="KSO_WM_UNIT_LAYERLEVEL" val="1"/>
  <p:tag name="KSO_WM_TAG_VERSION" val="3.0"/>
  <p:tag name="KSO_WM_BEAUTIFY_FLAG" val="#wm#"/>
  <p:tag name="KSO_WM_UNIT_PRESET_TEXT" val="Your title here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179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98.45001220703125,&quot;left&quot;:66.05,&quot;top&quot;:137.39999389648438,&quot;width&quot;:525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68_1*l_h_f*1_1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98.45001220703125,&quot;left&quot;:66.05,&quot;top&quot;:137.39999389648438,&quot;width&quot;:525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68_1*l_h_f*1_2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81.xml><?xml version="1.0" encoding="utf-8"?>
<p:tagLst xmlns:p="http://schemas.openxmlformats.org/presentationml/2006/main">
  <p:tag name="KSO_WM_DIAGRAM_MAX_ITEMCNT" val="3"/>
  <p:tag name="KSO_WM_DIAGRAM_MIN_ITEMCNT" val="3"/>
  <p:tag name="KSO_WM_DIAGRAM_VIRTUALLY_FRAME" val="{&quot;height&quot;:398.45001220703125,&quot;left&quot;:66.05,&quot;top&quot;:137.39999389648438,&quot;width&quot;:525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68_1*l_h_f*1_3_1"/>
  <p:tag name="KSO_WM_TEMPLATE_CATEGORY" val="diagram"/>
  <p:tag name="KSO_WM_TEMPLATE_INDEX" val="20237968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82.xml><?xml version="1.0" encoding="utf-8"?>
<p:tagLst xmlns:p="http://schemas.openxmlformats.org/presentationml/2006/main">
  <p:tag name="KSO_WM_SPECIAL_SOURCE" val="bdnull"/>
  <p:tag name="KSO_WM_SLIDE_ID" val="custom20238394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3"/>
  <p:tag name="KSO_WM_SLIDE_INDEX" val="1"/>
  <p:tag name="KSO_WM_SLIDE_SIZE" val="326.15*336.7"/>
  <p:tag name="KSO_WM_SLIDE_POSITION" val="72.9*149.2"/>
  <p:tag name="KSO_WM_TAG_VERSION" val="3.0"/>
  <p:tag name="KSO_WM_BEAUTIFY_FLAG" val="#wm#"/>
  <p:tag name="KSO_WM_TEMPLATE_CATEGORY" val="custom"/>
  <p:tag name="KSO_WM_TEMPLATE_INDEX" val="20238394"/>
  <p:tag name="KSO_WM_SLIDE_LAYOUT" val="a_d_l"/>
  <p:tag name="KSO_WM_SLIDE_LAYOUT_CNT" val="1_1_1"/>
  <p:tag name="KSO_WM_DIAGRAM_GROUP_CODE" val="l1-1"/>
  <p:tag name="KSO_WM_SLIDE_DIAGTYPE" val="l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395_1*i*1"/>
  <p:tag name="KSO_WM_TEMPLATE_CATEGORY" val="custom"/>
  <p:tag name="KSO_WM_TEMPLATE_INDEX" val="20238395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395_1*a*1"/>
  <p:tag name="KSO_WM_TEMPLATE_CATEGORY" val="custom"/>
  <p:tag name="KSO_WM_TEMPLATE_INDEX" val="20238395"/>
  <p:tag name="KSO_WM_UNIT_LAYERLEVEL" val="1"/>
  <p:tag name="KSO_WM_TAG_VERSION" val="3.0"/>
  <p:tag name="KSO_WM_BEAUTIFY_FLAG" val="#wm#"/>
  <p:tag name="KSO_WM_UNIT_PRESET_TEXT" val="The title goes here"/>
  <p:tag name="KSO_WM_UNIT_TEXT_FILL_FORE_SCHEMECOLOR_INDEX" val="13"/>
  <p:tag name="KSO_WM_UNIT_TEXT_FILL_TYPE" val="1"/>
  <p:tag name="KSO_WM_UNIT_USESOURCEFORMAT_APPLY" val="1"/>
</p:tagLst>
</file>

<file path=ppt/tags/tag185.xml><?xml version="1.0" encoding="utf-8"?>
<p:tagLst xmlns:p="http://schemas.openxmlformats.org/presentationml/2006/main">
  <p:tag name="KSO_WM_UNIT_VALUE" val="812*21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8395_1*d*1"/>
  <p:tag name="KSO_WM_TEMPLATE_CATEGORY" val="custom"/>
  <p:tag name="KSO_WM_TEMPLATE_INDEX" val="20238395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1"/>
</p:tagLst>
</file>

<file path=ppt/tags/tag186.xml><?xml version="1.0" encoding="utf-8"?>
<p:tagLst xmlns:p="http://schemas.openxmlformats.org/presentationml/2006/main">
  <p:tag name="KSO_WM_UNIT_TEXT_FILL_FORE_SCHEMECOLOR_INDEX_BRIGHTNESS" val="0.25"/>
  <p:tag name="KSO_WM_DIAGRAM_MAX_ITEMCNT" val="4"/>
  <p:tag name="KSO_WM_DIAGRAM_MIN_ITEMCNT" val="4"/>
  <p:tag name="KSO_WM_DIAGRAM_VIRTUALLY_FRAME" val="{&quot;height&quot;:205.5,&quot;left&quot;:79.64998779296874,&quot;top&quot;:301.95,&quot;width&quot;:806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72_1*l_h_f*1_1_1"/>
  <p:tag name="KSO_WM_TEMPLATE_CATEGORY" val="diagram"/>
  <p:tag name="KSO_WM_TEMPLATE_INDEX" val="20237972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87.xml><?xml version="1.0" encoding="utf-8"?>
<p:tagLst xmlns:p="http://schemas.openxmlformats.org/presentationml/2006/main">
  <p:tag name="KSO_WM_UNIT_TEXT_FILL_FORE_SCHEMECOLOR_INDEX_BRIGHTNESS" val="0.25"/>
  <p:tag name="KSO_WM_DIAGRAM_MAX_ITEMCNT" val="4"/>
  <p:tag name="KSO_WM_DIAGRAM_MIN_ITEMCNT" val="4"/>
  <p:tag name="KSO_WM_DIAGRAM_VIRTUALLY_FRAME" val="{&quot;height&quot;:205.5,&quot;left&quot;:79.64998779296874,&quot;top&quot;:301.95,&quot;width&quot;:806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7972_1*l_h_f*1_2_1"/>
  <p:tag name="KSO_WM_TEMPLATE_CATEGORY" val="diagram"/>
  <p:tag name="KSO_WM_TEMPLATE_INDEX" val="20237972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88.xml><?xml version="1.0" encoding="utf-8"?>
<p:tagLst xmlns:p="http://schemas.openxmlformats.org/presentationml/2006/main">
  <p:tag name="KSO_WM_UNIT_TEXT_FILL_FORE_SCHEMECOLOR_INDEX_BRIGHTNESS" val="0.25"/>
  <p:tag name="KSO_WM_DIAGRAM_MAX_ITEMCNT" val="4"/>
  <p:tag name="KSO_WM_DIAGRAM_MIN_ITEMCNT" val="4"/>
  <p:tag name="KSO_WM_DIAGRAM_VIRTUALLY_FRAME" val="{&quot;height&quot;:205.5,&quot;left&quot;:79.64998779296874,&quot;top&quot;:301.95,&quot;width&quot;:806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7972_1*l_h_f*1_3_1"/>
  <p:tag name="KSO_WM_TEMPLATE_CATEGORY" val="diagram"/>
  <p:tag name="KSO_WM_TEMPLATE_INDEX" val="20237972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89.xml><?xml version="1.0" encoding="utf-8"?>
<p:tagLst xmlns:p="http://schemas.openxmlformats.org/presentationml/2006/main">
  <p:tag name="KSO_WM_UNIT_TEXT_FILL_FORE_SCHEMECOLOR_INDEX_BRIGHTNESS" val="0.25"/>
  <p:tag name="KSO_WM_DIAGRAM_MAX_ITEMCNT" val="4"/>
  <p:tag name="KSO_WM_DIAGRAM_MIN_ITEMCNT" val="4"/>
  <p:tag name="KSO_WM_DIAGRAM_VIRTUALLY_FRAME" val="{&quot;height&quot;:205.5,&quot;left&quot;:79.64998779296874,&quot;top&quot;:301.95,&quot;width&quot;:806.9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7972_1*l_h_f*1_4_1"/>
  <p:tag name="KSO_WM_TEMPLATE_CATEGORY" val="diagram"/>
  <p:tag name="KSO_WM_TEMPLATE_INDEX" val="20237972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SLIDE_ID" val="custom20238395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8395"/>
  <p:tag name="KSO_WM_SLIDE_TYPE" val="text"/>
  <p:tag name="KSO_WM_SLIDE_SUBTYPE" val="picTxt"/>
  <p:tag name="KSO_WM_SLIDE_SIZE" val="806.9*205.5"/>
  <p:tag name="KSO_WM_SLIDE_POSITION" val="79.65*301.9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38395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06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08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209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8218_1*a*1"/>
  <p:tag name="KSO_WM_TEMPLATE_CATEGORY" val="custom"/>
  <p:tag name="KSO_WM_TEMPLATE_INDEX" val="20238218"/>
  <p:tag name="KSO_WM_UNIT_LAYERLEVEL" val="1"/>
  <p:tag name="KSO_WM_TAG_VERSION" val="3.0"/>
  <p:tag name="KSO_WM_BEAUTIFY_FLAG" val="#wm#"/>
  <p:tag name="KSO_WM_UNIT_PRESET_TEXT" val="Your title here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10.xml><?xml version="1.0" encoding="utf-8"?>
<p:tagLst xmlns:p="http://schemas.openxmlformats.org/presentationml/2006/main">
  <p:tag name="KSO_WM_UNIT_SHADOW_SCHEMECOLOR_INDEX" val="5"/>
  <p:tag name="KSO_WM_UNIT_TEXT_FILL_FORE_SCHEMECOLOR_INDEX" val="13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8218_1*i*1"/>
  <p:tag name="KSO_WM_TEMPLATE_CATEGORY" val="custom"/>
  <p:tag name="KSO_WM_TEMPLATE_INDEX" val="20238218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DIAGRAM_MAX_ITEMCNT" val="3"/>
  <p:tag name="KSO_WM_DIAGRAM_MIN_ITEMCNT" val="1"/>
  <p:tag name="KSO_WM_DIAGRAM_VIRTUALLY_FRAME" val="{&quot;height&quot;:148.05,&quot;left&quot;:115,&quot;top&quot;:139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7935_1*l_h_f*1_1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Presentations are communication tools that can be used as demonstrations, lectures, speeches, reports, and more. It serves a variety of purposes, making presentations powerful tools for convincing and teaching."/>
  <p:tag name="KSO_WM_UNIT_USESOURCEFORMAT_APPLY" val="1"/>
</p:tagLst>
</file>

<file path=ppt/tags/tag212.xml><?xml version="1.0" encoding="utf-8"?>
<p:tagLst xmlns:p="http://schemas.openxmlformats.org/presentationml/2006/main">
  <p:tag name="TABLE_ENDDRAG_ORIGIN_RECT" val="850*184"/>
  <p:tag name="TABLE_ENDDRAG_RECT" val="54*269*850*184"/>
  <p:tag name="KSO_WM_UNIT_USESOURCEFORMAT_APPLY" val="1"/>
  <p:tag name="KSO_WM_UNIT_VALUE" val="859*299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β"/>
  <p:tag name="KSO_WM_UNIT_INDEX" val="1"/>
  <p:tag name="KSO_WM_UNIT_ID" val="custom20238218_1*β*1"/>
  <p:tag name="KSO_WM_TEMPLATE_CATEGORY" val="custom"/>
  <p:tag name="KSO_WM_TEMPLATE_INDEX" val="20238218"/>
  <p:tag name="KSO_WM_UNIT_LAYERLEVEL" val="1"/>
  <p:tag name="KSO_WM_TAG_VERSION" val="3.0"/>
  <p:tag name="KSO_WM_BEAUTIFY_FLAG" val="#wm#"/>
</p:tagLst>
</file>

<file path=ppt/tags/tag213.xml><?xml version="1.0" encoding="utf-8"?>
<p:tagLst xmlns:p="http://schemas.openxmlformats.org/presentationml/2006/main">
  <p:tag name="KSO_WM_DIAGRAM_MAX_ITEMCNT" val="3"/>
  <p:tag name="KSO_WM_DIAGRAM_MIN_ITEMCNT" val="1"/>
  <p:tag name="KSO_WM_DIAGRAM_VIRTUALLY_FRAME" val="{&quot;height&quot;:148.05,&quot;left&quot;:115,&quot;top&quot;:139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7935_1*l_h_a*1_1_1"/>
  <p:tag name="KSO_WM_TEMPLATE_CATEGORY" val="diagram"/>
  <p:tag name="KSO_WM_TEMPLATE_INDEX" val="20237935"/>
  <p:tag name="KSO_WM_UNIT_LAYERLEVEL" val="1_1_1"/>
  <p:tag name="KSO_WM_TAG_VERSION" val="3.0"/>
  <p:tag name="KSO_WM_BEAUTIFY_FLAG" val="#wm#"/>
  <p:tag name="KSO_WM_UNIT_PRESET_TEXT" val="Your title here"/>
  <p:tag name="KSO_WM_UNIT_USESOURCEFORMAT_APPLY" val="1"/>
</p:tagLst>
</file>

<file path=ppt/tags/tag214.xml><?xml version="1.0" encoding="utf-8"?>
<p:tagLst xmlns:p="http://schemas.openxmlformats.org/presentationml/2006/main">
  <p:tag name="TABLE_ENDDRAG_ORIGIN_RECT" val="850*33"/>
  <p:tag name="TABLE_ENDDRAG_RECT" val="54*454*850*34"/>
</p:tagLst>
</file>

<file path=ppt/tags/tag215.xml><?xml version="1.0" encoding="utf-8"?>
<p:tagLst xmlns:p="http://schemas.openxmlformats.org/presentationml/2006/main">
  <p:tag name="KSO_WM_SPECIAL_SOURCE" val="bdnull"/>
  <p:tag name="KSO_WM_SLIDE_ID" val="custom20238218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1"/>
  <p:tag name="KSO_WM_SLIDE_INDEX" val="1"/>
  <p:tag name="KSO_WM_SLIDE_SIZE" val="745.9*95.95"/>
  <p:tag name="KSO_WM_SLIDE_POSITION" val="115*191.1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8218"/>
  <p:tag name="KSO_WM_SLIDE_LAYOUT" val="a_β_l"/>
  <p:tag name="KSO_WM_SLIDE_LAYOUT_CNT" val="1_1_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17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21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2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73_9*a*1"/>
  <p:tag name="KSO_WM_TEMPLATE_CATEGORY" val="custom"/>
  <p:tag name="KSO_WM_TEMPLATE_INDEX" val="20233473"/>
  <p:tag name="KSO_WM_UNIT_LAYERLEVEL" val="1"/>
  <p:tag name="KSO_WM_TAG_VERSION" val="3.0"/>
  <p:tag name="KSO_WM_BEAUTIFY_FLAG" val="#wm#"/>
  <p:tag name="KSO_WM_UNIT_PRESET_TEXT" val="THANK YOU"/>
</p:tagLst>
</file>

<file path=ppt/tags/tag223.xml><?xml version="1.0" encoding="utf-8"?>
<p:tagLst xmlns:p="http://schemas.openxmlformats.org/presentationml/2006/main">
  <p:tag name="KSO_WM_SPECIAL_SOURCE" val="bdnull"/>
  <p:tag name="KSO_WM_SLIDE_ID" val="custom20233473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473"/>
  <p:tag name="KSO_WM_SLIDE_LAYOUT" val="a"/>
  <p:tag name="KSO_WM_SLIDE_LAYOUT_CNT" val="1"/>
</p:tagLst>
</file>

<file path=ppt/tags/tag224.xml><?xml version="1.0" encoding="utf-8"?>
<p:tagLst xmlns:p="http://schemas.openxmlformats.org/presentationml/2006/main">
  <p:tag name="resource_record_key" val="{&quot;65&quot;:[20238007],&quot;70&quot;:[3323012,3321828,3314137]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8007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8007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07"/>
  <p:tag name="KSO_WM_TEMPLATE_THUMBS_INDEX" val="1、9"/>
  <p:tag name="KSO_WM_SPECIAL_SOURCE" val="bdnull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8007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8007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07"/>
  <p:tag name="KSO_WM_TEMPLATE_THUMBS_INDEX" val="1、9"/>
  <p:tag name="KSO_WM_SPECIAL_SOURCE" val="bdnull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_1*f*3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1_Office Theme">
  <a:themeElements>
    <a:clrScheme name="自定义 160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00A7FF"/>
      </a:accent1>
      <a:accent2>
        <a:srgbClr val="3386ED"/>
      </a:accent2>
      <a:accent3>
        <a:srgbClr val="33F0FF"/>
      </a:accent3>
      <a:accent4>
        <a:srgbClr val="FA406C"/>
      </a:accent4>
      <a:accent5>
        <a:srgbClr val="C933FE"/>
      </a:accent5>
      <a:accent6>
        <a:srgbClr val="FF00A7"/>
      </a:accent6>
      <a:hlink>
        <a:srgbClr val="304FFE"/>
      </a:hlink>
      <a:folHlink>
        <a:srgbClr val="492067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 w="12700">
          <a:solidFill>
            <a:schemeClr val="tx1">
              <a:alpha val="70000"/>
            </a:schemeClr>
          </a:solidFill>
          <a:prstDash val="solid"/>
        </a:ln>
      </a:spPr>
      <a:bodyPr/>
      <a:lstStyle/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自定义 160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00A7FF"/>
      </a:accent1>
      <a:accent2>
        <a:srgbClr val="3386ED"/>
      </a:accent2>
      <a:accent3>
        <a:srgbClr val="33F0FF"/>
      </a:accent3>
      <a:accent4>
        <a:srgbClr val="FA406C"/>
      </a:accent4>
      <a:accent5>
        <a:srgbClr val="C933FE"/>
      </a:accent5>
      <a:accent6>
        <a:srgbClr val="FF00A7"/>
      </a:accent6>
      <a:hlink>
        <a:srgbClr val="304FFE"/>
      </a:hlink>
      <a:folHlink>
        <a:srgbClr val="492067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 w="12700">
          <a:solidFill>
            <a:schemeClr val="tx1">
              <a:alpha val="70000"/>
            </a:schemeClr>
          </a:solidFill>
          <a:prstDash val="solid"/>
        </a:ln>
      </a:spPr>
      <a:bodyPr/>
      <a:lstStyle/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紫金">
      <a:dk1>
        <a:srgbClr val="000000"/>
      </a:dk1>
      <a:lt1>
        <a:srgbClr val="FFFFFF"/>
      </a:lt1>
      <a:dk2>
        <a:srgbClr val="140831"/>
      </a:dk2>
      <a:lt2>
        <a:srgbClr val="ECE6FA"/>
      </a:lt2>
      <a:accent1>
        <a:srgbClr val="D9AB7D"/>
      </a:accent1>
      <a:accent2>
        <a:srgbClr val="27125A"/>
      </a:accent2>
      <a:accent3>
        <a:srgbClr val="63489A"/>
      </a:accent3>
      <a:accent4>
        <a:srgbClr val="FF8001"/>
      </a:accent4>
      <a:accent5>
        <a:srgbClr val="4B4BE5"/>
      </a:accent5>
      <a:accent6>
        <a:srgbClr val="29D5AF"/>
      </a:accent6>
      <a:hlink>
        <a:srgbClr val="0563C1"/>
      </a:hlink>
      <a:folHlink>
        <a:srgbClr val="954F72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9003</Words>
  <Application>WPS Presentation</Application>
  <PresentationFormat>Widescreen</PresentationFormat>
  <Paragraphs>331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Arial</vt:lpstr>
      <vt:lpstr>SimSun</vt:lpstr>
      <vt:lpstr>Wingdings</vt:lpstr>
      <vt:lpstr>Arial Black</vt:lpstr>
      <vt:lpstr>Balthazar</vt:lpstr>
      <vt:lpstr>Segoe Print</vt:lpstr>
      <vt:lpstr>Wingdings</vt:lpstr>
      <vt:lpstr>Inter</vt:lpstr>
      <vt:lpstr>Microsoft YaHei</vt:lpstr>
      <vt:lpstr>Arial Unicode MS</vt:lpstr>
      <vt:lpstr>Inter Bold</vt:lpstr>
      <vt:lpstr>Calibri</vt:lpstr>
      <vt:lpstr>Manrope ExtraBold</vt:lpstr>
      <vt:lpstr>1_Office Theme</vt:lpstr>
      <vt:lpstr>3_Office Theme</vt:lpstr>
      <vt:lpstr>2_Office Theme</vt:lpstr>
      <vt:lpstr>PowerPoint 演示文稿</vt:lpstr>
      <vt:lpstr>Digital Marketing Conversion Prediction using Machine Learning</vt:lpstr>
      <vt:lpstr>CONTENTS</vt:lpstr>
      <vt:lpstr>Introduction</vt:lpstr>
      <vt:lpstr>Objectives</vt:lpstr>
      <vt:lpstr>Data Gathering</vt:lpstr>
      <vt:lpstr>Exploratory Data Analysis (EDA)</vt:lpstr>
      <vt:lpstr>Numeric Feature Distributions</vt:lpstr>
      <vt:lpstr>Demographic Analysis</vt:lpstr>
      <vt:lpstr>Gender vs Conversion</vt:lpstr>
      <vt:lpstr>Income vs Conversion</vt:lpstr>
      <vt:lpstr>Correlation Heatmap</vt:lpstr>
      <vt:lpstr>Pairplot of Key Features vs Conversion</vt:lpstr>
      <vt:lpstr>Outlier Detection</vt:lpstr>
      <vt:lpstr>Data Preprocessing</vt:lpstr>
      <vt:lpstr>Model Selection</vt:lpstr>
      <vt:lpstr>Experimental Results</vt:lpstr>
      <vt:lpstr>Model Performance:  Decision Tree: F1-Score = 0.90 | ROC-AUC = 0.62  Random Forest: F1-Score = 0.94 | ROC-AUC = 0.80  Gradient Boosting: F1-Score = 0.95 | ROC-AUC = 0.82  XGBoost: F1-Score = 0.96, ROC-AUC = 0.85  SVM: F1-Score = 0.92, ROC-AUC = 0.78  XGBoost Classifier achieved the best overall results with strong precision and recall values.  Conclusion: XGBoost was selected as the final model due to its superior predictive power and stability.</vt:lpstr>
      <vt:lpstr>prediction app</vt:lpstr>
      <vt:lpstr>Conclusion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aravi</dc:creator>
  <cp:lastModifiedBy>Aravind Lhea</cp:lastModifiedBy>
  <cp:revision>11</cp:revision>
  <dcterms:created xsi:type="dcterms:W3CDTF">2025-07-23T00:59:00Z</dcterms:created>
  <dcterms:modified xsi:type="dcterms:W3CDTF">2025-12-16T13:47:24Z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ED35C95BCAB04AE9917BBA12075BA40B_13</vt:lpwstr>
  </property>
  <property fmtid="{D5CDD505-2E9C-101B-9397-08002B2CF9AE}" pid="3" name="KSOProductBuildVer">
    <vt:lpwstr>1033-12.2.0.23155</vt:lpwstr>
  </property>
</Properties>
</file>